
<file path=[Content_Types].xml><?xml version="1.0" encoding="utf-8"?>
<Types xmlns="http://schemas.openxmlformats.org/package/2006/content-types">
  <Default Extension="jpeg" ContentType="image/jpeg"/>
  <Default Extension="JPG" ContentType="image/.jpg"/>
  <Default Extension="gif" ContentType="image/gif"/>
  <Default Extension="png" ContentType="image/png"/>
  <Default Extension="wdp" ContentType="image/vnd.ms-photo"/>
  <Default Extension="mp4" ContentType="video/mp4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3"/>
  </p:sldMasterIdLst>
  <p:notesMasterIdLst>
    <p:notesMasterId r:id="rId15"/>
  </p:notesMasterIdLst>
  <p:sldIdLst>
    <p:sldId id="256" r:id="rId4"/>
    <p:sldId id="265" r:id="rId5"/>
    <p:sldId id="272" r:id="rId6"/>
    <p:sldId id="257" r:id="rId7"/>
    <p:sldId id="258" r:id="rId8"/>
    <p:sldId id="259" r:id="rId9"/>
    <p:sldId id="260" r:id="rId10"/>
    <p:sldId id="261" r:id="rId11"/>
    <p:sldId id="262" r:id="rId12"/>
    <p:sldId id="270" r:id="rId13"/>
    <p:sldId id="268" r:id="rId14"/>
    <p:sldId id="267" r:id="rId16"/>
    <p:sldId id="271" r:id="rId17"/>
    <p:sldId id="264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FF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1" Type="http://schemas.openxmlformats.org/officeDocument/2006/relationships/tableStyles" Target="tableStyles.xml"/><Relationship Id="rId20" Type="http://schemas.openxmlformats.org/officeDocument/2006/relationships/viewProps" Target="viewProps.xml"/><Relationship Id="rId2" Type="http://schemas.openxmlformats.org/officeDocument/2006/relationships/theme" Target="theme/theme1.xml"/><Relationship Id="rId19" Type="http://schemas.openxmlformats.org/officeDocument/2006/relationships/presProps" Target="presProps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notesMaster" Target="notesMasters/notesMaster1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217AFE-08B4-44FD-99E1-856C499A6D11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F52A93-3E9C-43B7-A525-79777E05585E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8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66" name="Google Shape;8566;g9fe1004dc8_0_12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67" name="Google Shape;8567;g9fe1004dc8_0_12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/>
              <a:t>Bài 4 : Đặt câu với một từ đã cho trong bài tập 3...</a:t>
            </a:r>
            <a:endParaRPr lang="vi-VN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/>
              <a:t>-Các em hãy suy nghĩ và hoàn thành BT4 vào vở  nhé. Các em nhớ mình chỉ cần chọn một từ để đặt . Khi viết câu văn các em chú ý viết hoa đầu câu và ghi dấu chấm cuối câu nhé.</a:t>
            </a:r>
            <a:endParaRPr lang="vi-VN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 - Đã hết thời gian làm bài rồi.  </a:t>
            </a:r>
            <a:r>
              <a:rPr lang="vi-VN"/>
              <a:t>Chúng ta cùng nhau sửa bài nào.</a:t>
            </a:r>
            <a:endParaRPr lang="en-US"/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/>
              <a:t>Cùng</a:t>
            </a:r>
            <a:r>
              <a:rPr lang="en-US" baseline="0"/>
              <a:t> lúc với </a:t>
            </a:r>
            <a:r>
              <a:rPr lang="vi-VN"/>
              <a:t>các em</a:t>
            </a:r>
            <a:r>
              <a:rPr lang="en-US"/>
              <a:t>,</a:t>
            </a:r>
            <a:r>
              <a:rPr lang="vi-VN"/>
              <a:t> cô c</a:t>
            </a:r>
            <a:r>
              <a:rPr lang="en-US"/>
              <a:t>ũng</a:t>
            </a:r>
            <a:r>
              <a:rPr lang="en-US" baseline="0"/>
              <a:t> giao bài tập này cho các bạn</a:t>
            </a:r>
            <a:r>
              <a:rPr lang="vi-VN"/>
              <a:t>  trong khu rừng. </a:t>
            </a:r>
            <a:r>
              <a:rPr lang="en-US"/>
              <a:t>Sau đây,</a:t>
            </a:r>
            <a:r>
              <a:rPr lang="en-US" baseline="0"/>
              <a:t> c</a:t>
            </a:r>
            <a:r>
              <a:rPr lang="en-US"/>
              <a:t>ô xin giới thiệu với cả lớp bài làm của bạn Sóc (GV đọc bài làm). Bạn đã đặt câu với từ TRUNG THU đó các em.</a:t>
            </a:r>
            <a:endParaRPr lang="vi-VN"/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vi-VN"/>
              <a:t>Với bạn hươu, bạn lại chọn từ TRUNG TÂM để đặt câu.(GV đọc câu).</a:t>
            </a:r>
            <a:endParaRPr lang="vi-VN"/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vi-VN"/>
              <a:t>Còn bạn voi nhỏ cũng đặt câu rất hay nè các em :Bạn Nam rất trung thực.</a:t>
            </a:r>
            <a:endParaRPr lang="en-US"/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/>
              <a:t>Các</a:t>
            </a:r>
            <a:r>
              <a:rPr lang="en-US" baseline="0"/>
              <a:t> em thấy ba bạn đặt câu đúng với yêu cầu nè, đầu câu các bạn cũng đã viết hoa, cuối câu có dùng dấu chấm.</a:t>
            </a:r>
            <a:endParaRPr lang="vi-VN"/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vi-VN"/>
              <a:t>Những bạn nào đặt câu chưa đúng có thể tham khảo bài làm của các bạn này nhé. </a:t>
            </a:r>
            <a:endParaRPr lang="en-US"/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vi-VN"/>
              <a:t>Qua BT 4</a:t>
            </a:r>
            <a:r>
              <a:rPr lang="en-US"/>
              <a:t>,</a:t>
            </a:r>
            <a:r>
              <a:rPr lang="vi-VN"/>
              <a:t> </a:t>
            </a:r>
            <a:r>
              <a:rPr lang="en-US"/>
              <a:t>cô</a:t>
            </a:r>
            <a:r>
              <a:rPr lang="en-US" baseline="0"/>
              <a:t> muốn nhắc nhở </a:t>
            </a:r>
            <a:r>
              <a:rPr lang="en-US"/>
              <a:t>các</a:t>
            </a:r>
            <a:r>
              <a:rPr lang="en-US" baseline="0"/>
              <a:t> em khi muốn</a:t>
            </a:r>
            <a:r>
              <a:rPr lang="vi-VN"/>
              <a:t> dùng từ, đặt câu, các em nhớ đặt câu phải phù hợp về nội dung. Khi viết phải viết hoa đầu câu và ghi dấu chấm cuối câu nhé.</a:t>
            </a:r>
            <a:endParaRPr lang="vi-VN"/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vi-VN"/>
              <a:t>Qua các hoạt động trên, các em đã hiểu nghĩa một số từ thuộc chủ điểm Trung thực -Tự trọng. Các em nhớ sử dụng các từ này để nói và viết trong các tiết học của môn Tiếng Việt nhé !</a:t>
            </a:r>
            <a:endParaRPr lang="vi-VN"/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endParaRPr lang="en-US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80FE562-9A37-425B-91B9-2F30BB68B065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58951-9AA0-4035-9C06-331D524A2C1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042EF-ED59-4B61-BD1B-FCCE824DC81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58951-9AA0-4035-9C06-331D524A2C1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042EF-ED59-4B61-BD1B-FCCE824DC81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58951-9AA0-4035-9C06-331D524A2C1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042EF-ED59-4B61-BD1B-FCCE824DC81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spTree>
      <p:nvGrpSpPr>
        <p:cNvPr id="1" name="Shape 58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4" name="Google Shape;5894;p21"/>
          <p:cNvSpPr/>
          <p:nvPr/>
        </p:nvSpPr>
        <p:spPr>
          <a:xfrm rot="5400000">
            <a:off x="-1702267" y="4545833"/>
            <a:ext cx="4000072" cy="624265"/>
          </a:xfrm>
          <a:custGeom>
            <a:avLst/>
            <a:gdLst/>
            <a:ahLst/>
            <a:cxnLst/>
            <a:rect l="l" t="t" r="r" b="b"/>
            <a:pathLst>
              <a:path w="97905" h="30032" extrusionOk="0">
                <a:moveTo>
                  <a:pt x="44865" y="0"/>
                </a:moveTo>
                <a:cubicBezTo>
                  <a:pt x="35852" y="0"/>
                  <a:pt x="31152" y="10788"/>
                  <a:pt x="24118" y="14321"/>
                </a:cubicBezTo>
                <a:cubicBezTo>
                  <a:pt x="23116" y="14844"/>
                  <a:pt x="22196" y="15064"/>
                  <a:pt x="21336" y="15064"/>
                </a:cubicBezTo>
                <a:cubicBezTo>
                  <a:pt x="16921" y="15064"/>
                  <a:pt x="14098" y="9288"/>
                  <a:pt x="10038" y="9288"/>
                </a:cubicBezTo>
                <a:cubicBezTo>
                  <a:pt x="8542" y="9288"/>
                  <a:pt x="6878" y="10072"/>
                  <a:pt x="4904" y="12219"/>
                </a:cubicBezTo>
                <a:cubicBezTo>
                  <a:pt x="334" y="17123"/>
                  <a:pt x="1" y="23394"/>
                  <a:pt x="1" y="30032"/>
                </a:cubicBezTo>
                <a:lnTo>
                  <a:pt x="97904" y="29365"/>
                </a:lnTo>
                <a:cubicBezTo>
                  <a:pt x="96503" y="23060"/>
                  <a:pt x="94435" y="16389"/>
                  <a:pt x="89164" y="12219"/>
                </a:cubicBezTo>
                <a:cubicBezTo>
                  <a:pt x="86788" y="10364"/>
                  <a:pt x="84812" y="9662"/>
                  <a:pt x="83045" y="9662"/>
                </a:cubicBezTo>
                <a:cubicBezTo>
                  <a:pt x="77791" y="9662"/>
                  <a:pt x="74389" y="15865"/>
                  <a:pt x="67849" y="16389"/>
                </a:cubicBezTo>
                <a:cubicBezTo>
                  <a:pt x="67634" y="16405"/>
                  <a:pt x="67423" y="16412"/>
                  <a:pt x="67215" y="16412"/>
                </a:cubicBezTo>
                <a:cubicBezTo>
                  <a:pt x="58294" y="16412"/>
                  <a:pt x="55750" y="2038"/>
                  <a:pt x="47568" y="311"/>
                </a:cubicBezTo>
                <a:cubicBezTo>
                  <a:pt x="46624" y="98"/>
                  <a:pt x="45725" y="0"/>
                  <a:pt x="4486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895" name="Google Shape;5895;p21"/>
          <p:cNvSpPr/>
          <p:nvPr/>
        </p:nvSpPr>
        <p:spPr>
          <a:xfrm>
            <a:off x="7770889" y="-43943"/>
            <a:ext cx="4503516" cy="703249"/>
          </a:xfrm>
          <a:custGeom>
            <a:avLst/>
            <a:gdLst/>
            <a:ahLst/>
            <a:cxnLst/>
            <a:rect l="l" t="t" r="r" b="b"/>
            <a:pathLst>
              <a:path w="97938" h="30032" extrusionOk="0">
                <a:moveTo>
                  <a:pt x="97937" y="0"/>
                </a:moveTo>
                <a:lnTo>
                  <a:pt x="1" y="701"/>
                </a:lnTo>
                <a:cubicBezTo>
                  <a:pt x="1402" y="7005"/>
                  <a:pt x="3503" y="13643"/>
                  <a:pt x="8740" y="17846"/>
                </a:cubicBezTo>
                <a:cubicBezTo>
                  <a:pt x="11108" y="19687"/>
                  <a:pt x="13082" y="20384"/>
                  <a:pt x="14847" y="20384"/>
                </a:cubicBezTo>
                <a:cubicBezTo>
                  <a:pt x="20121" y="20384"/>
                  <a:pt x="23542" y="14168"/>
                  <a:pt x="30089" y="13643"/>
                </a:cubicBezTo>
                <a:cubicBezTo>
                  <a:pt x="30303" y="13627"/>
                  <a:pt x="30514" y="13620"/>
                  <a:pt x="30722" y="13620"/>
                </a:cubicBezTo>
                <a:cubicBezTo>
                  <a:pt x="39643" y="13620"/>
                  <a:pt x="42155" y="28026"/>
                  <a:pt x="50370" y="29722"/>
                </a:cubicBezTo>
                <a:cubicBezTo>
                  <a:pt x="51314" y="29934"/>
                  <a:pt x="52214" y="30032"/>
                  <a:pt x="53074" y="30032"/>
                </a:cubicBezTo>
                <a:cubicBezTo>
                  <a:pt x="62086" y="30032"/>
                  <a:pt x="66783" y="19247"/>
                  <a:pt x="73787" y="15745"/>
                </a:cubicBezTo>
                <a:cubicBezTo>
                  <a:pt x="74795" y="15220"/>
                  <a:pt x="75720" y="15001"/>
                  <a:pt x="76584" y="15001"/>
                </a:cubicBezTo>
                <a:cubicBezTo>
                  <a:pt x="81009" y="15001"/>
                  <a:pt x="83824" y="20764"/>
                  <a:pt x="87891" y="20764"/>
                </a:cubicBezTo>
                <a:cubicBezTo>
                  <a:pt x="89388" y="20764"/>
                  <a:pt x="91055" y="19983"/>
                  <a:pt x="93034" y="17846"/>
                </a:cubicBezTo>
                <a:cubicBezTo>
                  <a:pt x="97570" y="12943"/>
                  <a:pt x="97937" y="6638"/>
                  <a:pt x="9793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5896" name="Google Shape;5896;p21"/>
          <p:cNvGrpSpPr/>
          <p:nvPr/>
        </p:nvGrpSpPr>
        <p:grpSpPr>
          <a:xfrm rot="10800000">
            <a:off x="10658059" y="6048775"/>
            <a:ext cx="1432199" cy="915695"/>
            <a:chOff x="-206267" y="355694"/>
            <a:chExt cx="1406323" cy="899150"/>
          </a:xfrm>
        </p:grpSpPr>
        <p:sp>
          <p:nvSpPr>
            <p:cNvPr id="5897" name="Google Shape;5897;p21"/>
            <p:cNvSpPr/>
            <p:nvPr/>
          </p:nvSpPr>
          <p:spPr>
            <a:xfrm>
              <a:off x="-206267" y="355694"/>
              <a:ext cx="1329334" cy="847138"/>
            </a:xfrm>
            <a:custGeom>
              <a:avLst/>
              <a:gdLst/>
              <a:ahLst/>
              <a:cxnLst/>
              <a:rect l="l" t="t" r="r" b="b"/>
              <a:pathLst>
                <a:path w="44374" h="28278" extrusionOk="0">
                  <a:moveTo>
                    <a:pt x="486" y="0"/>
                  </a:moveTo>
                  <a:cubicBezTo>
                    <a:pt x="131" y="0"/>
                    <a:pt x="1" y="542"/>
                    <a:pt x="380" y="606"/>
                  </a:cubicBezTo>
                  <a:cubicBezTo>
                    <a:pt x="7585" y="1873"/>
                    <a:pt x="13723" y="6143"/>
                    <a:pt x="19227" y="10713"/>
                  </a:cubicBezTo>
                  <a:cubicBezTo>
                    <a:pt x="21862" y="12914"/>
                    <a:pt x="24397" y="15149"/>
                    <a:pt x="26832" y="17518"/>
                  </a:cubicBezTo>
                  <a:cubicBezTo>
                    <a:pt x="29134" y="19786"/>
                    <a:pt x="31436" y="22021"/>
                    <a:pt x="34038" y="23956"/>
                  </a:cubicBezTo>
                  <a:cubicBezTo>
                    <a:pt x="35472" y="24990"/>
                    <a:pt x="37006" y="25957"/>
                    <a:pt x="38641" y="26658"/>
                  </a:cubicBezTo>
                  <a:cubicBezTo>
                    <a:pt x="39408" y="27025"/>
                    <a:pt x="40242" y="27325"/>
                    <a:pt x="41076" y="27592"/>
                  </a:cubicBezTo>
                  <a:cubicBezTo>
                    <a:pt x="42010" y="27858"/>
                    <a:pt x="42944" y="27925"/>
                    <a:pt x="43845" y="28259"/>
                  </a:cubicBezTo>
                  <a:cubicBezTo>
                    <a:pt x="43882" y="28271"/>
                    <a:pt x="43918" y="28277"/>
                    <a:pt x="43951" y="28277"/>
                  </a:cubicBezTo>
                  <a:cubicBezTo>
                    <a:pt x="44271" y="28277"/>
                    <a:pt x="44374" y="27746"/>
                    <a:pt x="44011" y="27625"/>
                  </a:cubicBezTo>
                  <a:cubicBezTo>
                    <a:pt x="43211" y="27358"/>
                    <a:pt x="42377" y="27291"/>
                    <a:pt x="41543" y="27058"/>
                  </a:cubicBezTo>
                  <a:cubicBezTo>
                    <a:pt x="40776" y="26858"/>
                    <a:pt x="40008" y="26591"/>
                    <a:pt x="39241" y="26257"/>
                  </a:cubicBezTo>
                  <a:cubicBezTo>
                    <a:pt x="37774" y="25624"/>
                    <a:pt x="36373" y="24823"/>
                    <a:pt x="35038" y="23889"/>
                  </a:cubicBezTo>
                  <a:cubicBezTo>
                    <a:pt x="32370" y="22054"/>
                    <a:pt x="30035" y="19786"/>
                    <a:pt x="27733" y="17518"/>
                  </a:cubicBezTo>
                  <a:cubicBezTo>
                    <a:pt x="25298" y="15183"/>
                    <a:pt x="22796" y="12914"/>
                    <a:pt x="20194" y="10713"/>
                  </a:cubicBezTo>
                  <a:cubicBezTo>
                    <a:pt x="17492" y="8445"/>
                    <a:pt x="14657" y="6243"/>
                    <a:pt x="11622" y="4375"/>
                  </a:cubicBezTo>
                  <a:cubicBezTo>
                    <a:pt x="8219" y="2307"/>
                    <a:pt x="4483" y="706"/>
                    <a:pt x="547" y="5"/>
                  </a:cubicBezTo>
                  <a:cubicBezTo>
                    <a:pt x="526" y="2"/>
                    <a:pt x="506" y="0"/>
                    <a:pt x="4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98" name="Google Shape;5898;p21"/>
            <p:cNvSpPr/>
            <p:nvPr/>
          </p:nvSpPr>
          <p:spPr>
            <a:xfrm>
              <a:off x="597494" y="885935"/>
              <a:ext cx="69981" cy="159014"/>
            </a:xfrm>
            <a:custGeom>
              <a:avLst/>
              <a:gdLst/>
              <a:ahLst/>
              <a:cxnLst/>
              <a:rect l="l" t="t" r="r" b="b"/>
              <a:pathLst>
                <a:path w="2336" h="5308" extrusionOk="0">
                  <a:moveTo>
                    <a:pt x="793" y="0"/>
                  </a:moveTo>
                  <a:cubicBezTo>
                    <a:pt x="659" y="0"/>
                    <a:pt x="517" y="84"/>
                    <a:pt x="501" y="250"/>
                  </a:cubicBezTo>
                  <a:cubicBezTo>
                    <a:pt x="401" y="1385"/>
                    <a:pt x="0" y="2419"/>
                    <a:pt x="267" y="3553"/>
                  </a:cubicBezTo>
                  <a:cubicBezTo>
                    <a:pt x="401" y="4020"/>
                    <a:pt x="601" y="5020"/>
                    <a:pt x="1101" y="5254"/>
                  </a:cubicBezTo>
                  <a:cubicBezTo>
                    <a:pt x="1185" y="5291"/>
                    <a:pt x="1261" y="5308"/>
                    <a:pt x="1330" y="5308"/>
                  </a:cubicBezTo>
                  <a:cubicBezTo>
                    <a:pt x="1508" y="5308"/>
                    <a:pt x="1639" y="5198"/>
                    <a:pt x="1735" y="5054"/>
                  </a:cubicBezTo>
                  <a:cubicBezTo>
                    <a:pt x="1768" y="5020"/>
                    <a:pt x="1802" y="4987"/>
                    <a:pt x="1802" y="4954"/>
                  </a:cubicBezTo>
                  <a:cubicBezTo>
                    <a:pt x="1902" y="4754"/>
                    <a:pt x="1968" y="4553"/>
                    <a:pt x="2035" y="4353"/>
                  </a:cubicBezTo>
                  <a:cubicBezTo>
                    <a:pt x="2335" y="3119"/>
                    <a:pt x="1535" y="1818"/>
                    <a:pt x="1235" y="651"/>
                  </a:cubicBezTo>
                  <a:cubicBezTo>
                    <a:pt x="1201" y="517"/>
                    <a:pt x="1101" y="484"/>
                    <a:pt x="1001" y="484"/>
                  </a:cubicBezTo>
                  <a:cubicBezTo>
                    <a:pt x="1001" y="384"/>
                    <a:pt x="1034" y="317"/>
                    <a:pt x="1034" y="250"/>
                  </a:cubicBezTo>
                  <a:cubicBezTo>
                    <a:pt x="1051" y="84"/>
                    <a:pt x="926" y="0"/>
                    <a:pt x="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99" name="Google Shape;5899;p21"/>
            <p:cNvSpPr/>
            <p:nvPr/>
          </p:nvSpPr>
          <p:spPr>
            <a:xfrm>
              <a:off x="702218" y="915411"/>
              <a:ext cx="138134" cy="70969"/>
            </a:xfrm>
            <a:custGeom>
              <a:avLst/>
              <a:gdLst/>
              <a:ahLst/>
              <a:cxnLst/>
              <a:rect l="l" t="t" r="r" b="b"/>
              <a:pathLst>
                <a:path w="4611" h="2369" extrusionOk="0">
                  <a:moveTo>
                    <a:pt x="3670" y="0"/>
                  </a:moveTo>
                  <a:cubicBezTo>
                    <a:pt x="3399" y="0"/>
                    <a:pt x="3117" y="57"/>
                    <a:pt x="2942" y="100"/>
                  </a:cubicBezTo>
                  <a:cubicBezTo>
                    <a:pt x="1875" y="300"/>
                    <a:pt x="974" y="1034"/>
                    <a:pt x="207" y="1735"/>
                  </a:cubicBezTo>
                  <a:cubicBezTo>
                    <a:pt x="0" y="1916"/>
                    <a:pt x="174" y="2177"/>
                    <a:pt x="387" y="2177"/>
                  </a:cubicBezTo>
                  <a:cubicBezTo>
                    <a:pt x="448" y="2177"/>
                    <a:pt x="514" y="2154"/>
                    <a:pt x="574" y="2102"/>
                  </a:cubicBezTo>
                  <a:cubicBezTo>
                    <a:pt x="607" y="2202"/>
                    <a:pt x="674" y="2269"/>
                    <a:pt x="774" y="2269"/>
                  </a:cubicBezTo>
                  <a:cubicBezTo>
                    <a:pt x="807" y="2302"/>
                    <a:pt x="841" y="2302"/>
                    <a:pt x="874" y="2302"/>
                  </a:cubicBezTo>
                  <a:cubicBezTo>
                    <a:pt x="908" y="2302"/>
                    <a:pt x="941" y="2335"/>
                    <a:pt x="1008" y="2335"/>
                  </a:cubicBezTo>
                  <a:cubicBezTo>
                    <a:pt x="1041" y="2369"/>
                    <a:pt x="1108" y="2369"/>
                    <a:pt x="1174" y="2369"/>
                  </a:cubicBezTo>
                  <a:cubicBezTo>
                    <a:pt x="1241" y="2335"/>
                    <a:pt x="1308" y="2335"/>
                    <a:pt x="1375" y="2302"/>
                  </a:cubicBezTo>
                  <a:cubicBezTo>
                    <a:pt x="1508" y="2302"/>
                    <a:pt x="1675" y="2269"/>
                    <a:pt x="1842" y="2202"/>
                  </a:cubicBezTo>
                  <a:cubicBezTo>
                    <a:pt x="3076" y="2068"/>
                    <a:pt x="4610" y="1635"/>
                    <a:pt x="4410" y="434"/>
                  </a:cubicBezTo>
                  <a:cubicBezTo>
                    <a:pt x="4354" y="95"/>
                    <a:pt x="4021" y="0"/>
                    <a:pt x="36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00" name="Google Shape;5900;p21"/>
            <p:cNvSpPr/>
            <p:nvPr/>
          </p:nvSpPr>
          <p:spPr>
            <a:xfrm>
              <a:off x="751374" y="1028883"/>
              <a:ext cx="62971" cy="125642"/>
            </a:xfrm>
            <a:custGeom>
              <a:avLst/>
              <a:gdLst/>
              <a:ahLst/>
              <a:cxnLst/>
              <a:rect l="l" t="t" r="r" b="b"/>
              <a:pathLst>
                <a:path w="2102" h="4194" extrusionOk="0">
                  <a:moveTo>
                    <a:pt x="680" y="0"/>
                  </a:moveTo>
                  <a:cubicBezTo>
                    <a:pt x="571" y="0"/>
                    <a:pt x="457" y="56"/>
                    <a:pt x="401" y="182"/>
                  </a:cubicBezTo>
                  <a:cubicBezTo>
                    <a:pt x="0" y="1116"/>
                    <a:pt x="34" y="2283"/>
                    <a:pt x="367" y="3251"/>
                  </a:cubicBezTo>
                  <a:cubicBezTo>
                    <a:pt x="491" y="3621"/>
                    <a:pt x="816" y="4194"/>
                    <a:pt x="1207" y="4194"/>
                  </a:cubicBezTo>
                  <a:cubicBezTo>
                    <a:pt x="1343" y="4194"/>
                    <a:pt x="1488" y="4124"/>
                    <a:pt x="1635" y="3951"/>
                  </a:cubicBezTo>
                  <a:cubicBezTo>
                    <a:pt x="2102" y="3351"/>
                    <a:pt x="1868" y="2450"/>
                    <a:pt x="1735" y="1783"/>
                  </a:cubicBezTo>
                  <a:cubicBezTo>
                    <a:pt x="1635" y="1416"/>
                    <a:pt x="1435" y="349"/>
                    <a:pt x="934" y="282"/>
                  </a:cubicBezTo>
                  <a:cubicBezTo>
                    <a:pt x="973" y="107"/>
                    <a:pt x="832" y="0"/>
                    <a:pt x="6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01" name="Google Shape;5901;p21"/>
            <p:cNvSpPr/>
            <p:nvPr/>
          </p:nvSpPr>
          <p:spPr>
            <a:xfrm>
              <a:off x="853402" y="1015612"/>
              <a:ext cx="117823" cy="84001"/>
            </a:xfrm>
            <a:custGeom>
              <a:avLst/>
              <a:gdLst/>
              <a:ahLst/>
              <a:cxnLst/>
              <a:rect l="l" t="t" r="r" b="b"/>
              <a:pathLst>
                <a:path w="3933" h="2804" extrusionOk="0">
                  <a:moveTo>
                    <a:pt x="2844" y="0"/>
                  </a:moveTo>
                  <a:cubicBezTo>
                    <a:pt x="2375" y="0"/>
                    <a:pt x="1847" y="391"/>
                    <a:pt x="1531" y="658"/>
                  </a:cubicBezTo>
                  <a:cubicBezTo>
                    <a:pt x="964" y="1092"/>
                    <a:pt x="297" y="1759"/>
                    <a:pt x="64" y="2493"/>
                  </a:cubicBezTo>
                  <a:cubicBezTo>
                    <a:pt x="1" y="2681"/>
                    <a:pt x="160" y="2803"/>
                    <a:pt x="321" y="2803"/>
                  </a:cubicBezTo>
                  <a:cubicBezTo>
                    <a:pt x="417" y="2803"/>
                    <a:pt x="514" y="2759"/>
                    <a:pt x="564" y="2660"/>
                  </a:cubicBezTo>
                  <a:cubicBezTo>
                    <a:pt x="588" y="2708"/>
                    <a:pt x="631" y="2739"/>
                    <a:pt x="691" y="2739"/>
                  </a:cubicBezTo>
                  <a:cubicBezTo>
                    <a:pt x="713" y="2739"/>
                    <a:pt x="737" y="2735"/>
                    <a:pt x="764" y="2726"/>
                  </a:cubicBezTo>
                  <a:cubicBezTo>
                    <a:pt x="1565" y="2626"/>
                    <a:pt x="2465" y="2459"/>
                    <a:pt x="3132" y="1959"/>
                  </a:cubicBezTo>
                  <a:cubicBezTo>
                    <a:pt x="3666" y="1559"/>
                    <a:pt x="3933" y="691"/>
                    <a:pt x="3333" y="191"/>
                  </a:cubicBezTo>
                  <a:cubicBezTo>
                    <a:pt x="3187" y="55"/>
                    <a:pt x="3020" y="0"/>
                    <a:pt x="284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02" name="Google Shape;5902;p21"/>
            <p:cNvSpPr/>
            <p:nvPr/>
          </p:nvSpPr>
          <p:spPr>
            <a:xfrm>
              <a:off x="921251" y="1139478"/>
              <a:ext cx="62971" cy="115366"/>
            </a:xfrm>
            <a:custGeom>
              <a:avLst/>
              <a:gdLst/>
              <a:ahLst/>
              <a:cxnLst/>
              <a:rect l="l" t="t" r="r" b="b"/>
              <a:pathLst>
                <a:path w="2102" h="3851" extrusionOk="0">
                  <a:moveTo>
                    <a:pt x="388" y="1"/>
                  </a:moveTo>
                  <a:cubicBezTo>
                    <a:pt x="284" y="1"/>
                    <a:pt x="184" y="59"/>
                    <a:pt x="167" y="192"/>
                  </a:cubicBezTo>
                  <a:cubicBezTo>
                    <a:pt x="0" y="1193"/>
                    <a:pt x="67" y="2127"/>
                    <a:pt x="467" y="3028"/>
                  </a:cubicBezTo>
                  <a:cubicBezTo>
                    <a:pt x="597" y="3288"/>
                    <a:pt x="929" y="3851"/>
                    <a:pt x="1291" y="3851"/>
                  </a:cubicBezTo>
                  <a:cubicBezTo>
                    <a:pt x="1393" y="3851"/>
                    <a:pt x="1498" y="3806"/>
                    <a:pt x="1601" y="3695"/>
                  </a:cubicBezTo>
                  <a:cubicBezTo>
                    <a:pt x="2102" y="3161"/>
                    <a:pt x="1968" y="2394"/>
                    <a:pt x="1768" y="1760"/>
                  </a:cubicBezTo>
                  <a:cubicBezTo>
                    <a:pt x="1601" y="1193"/>
                    <a:pt x="1301" y="393"/>
                    <a:pt x="701" y="192"/>
                  </a:cubicBezTo>
                  <a:cubicBezTo>
                    <a:pt x="684" y="176"/>
                    <a:pt x="676" y="176"/>
                    <a:pt x="667" y="176"/>
                  </a:cubicBezTo>
                  <a:cubicBezTo>
                    <a:pt x="659" y="176"/>
                    <a:pt x="651" y="176"/>
                    <a:pt x="634" y="159"/>
                  </a:cubicBezTo>
                  <a:cubicBezTo>
                    <a:pt x="601" y="59"/>
                    <a:pt x="492" y="1"/>
                    <a:pt x="3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03" name="Google Shape;5903;p21"/>
            <p:cNvSpPr/>
            <p:nvPr/>
          </p:nvSpPr>
          <p:spPr>
            <a:xfrm>
              <a:off x="999165" y="1094485"/>
              <a:ext cx="88974" cy="73576"/>
            </a:xfrm>
            <a:custGeom>
              <a:avLst/>
              <a:gdLst/>
              <a:ahLst/>
              <a:cxnLst/>
              <a:rect l="l" t="t" r="r" b="b"/>
              <a:pathLst>
                <a:path w="2970" h="2456" extrusionOk="0">
                  <a:moveTo>
                    <a:pt x="2122" y="1"/>
                  </a:moveTo>
                  <a:cubicBezTo>
                    <a:pt x="1736" y="1"/>
                    <a:pt x="1337" y="359"/>
                    <a:pt x="1102" y="594"/>
                  </a:cubicBezTo>
                  <a:cubicBezTo>
                    <a:pt x="668" y="961"/>
                    <a:pt x="201" y="1494"/>
                    <a:pt x="34" y="2028"/>
                  </a:cubicBezTo>
                  <a:cubicBezTo>
                    <a:pt x="1" y="2228"/>
                    <a:pt x="101" y="2328"/>
                    <a:pt x="234" y="2362"/>
                  </a:cubicBezTo>
                  <a:cubicBezTo>
                    <a:pt x="305" y="2409"/>
                    <a:pt x="376" y="2456"/>
                    <a:pt x="459" y="2456"/>
                  </a:cubicBezTo>
                  <a:cubicBezTo>
                    <a:pt x="493" y="2456"/>
                    <a:pt x="529" y="2448"/>
                    <a:pt x="568" y="2428"/>
                  </a:cubicBezTo>
                  <a:cubicBezTo>
                    <a:pt x="1168" y="2161"/>
                    <a:pt x="1769" y="2061"/>
                    <a:pt x="2303" y="1628"/>
                  </a:cubicBezTo>
                  <a:cubicBezTo>
                    <a:pt x="2670" y="1327"/>
                    <a:pt x="2970" y="427"/>
                    <a:pt x="2436" y="93"/>
                  </a:cubicBezTo>
                  <a:cubicBezTo>
                    <a:pt x="2335" y="28"/>
                    <a:pt x="2229" y="1"/>
                    <a:pt x="21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04" name="Google Shape;5904;p21"/>
            <p:cNvSpPr/>
            <p:nvPr/>
          </p:nvSpPr>
          <p:spPr>
            <a:xfrm>
              <a:off x="1060693" y="1176263"/>
              <a:ext cx="139362" cy="76422"/>
            </a:xfrm>
            <a:custGeom>
              <a:avLst/>
              <a:gdLst/>
              <a:ahLst/>
              <a:cxnLst/>
              <a:rect l="l" t="t" r="r" b="b"/>
              <a:pathLst>
                <a:path w="4652" h="2551" extrusionOk="0">
                  <a:moveTo>
                    <a:pt x="368" y="0"/>
                  </a:moveTo>
                  <a:cubicBezTo>
                    <a:pt x="187" y="0"/>
                    <a:pt x="0" y="192"/>
                    <a:pt x="115" y="399"/>
                  </a:cubicBezTo>
                  <a:cubicBezTo>
                    <a:pt x="482" y="1099"/>
                    <a:pt x="1383" y="1633"/>
                    <a:pt x="2050" y="2033"/>
                  </a:cubicBezTo>
                  <a:cubicBezTo>
                    <a:pt x="2413" y="2238"/>
                    <a:pt x="2977" y="2550"/>
                    <a:pt x="3458" y="2550"/>
                  </a:cubicBezTo>
                  <a:cubicBezTo>
                    <a:pt x="3684" y="2550"/>
                    <a:pt x="3891" y="2481"/>
                    <a:pt x="4051" y="2300"/>
                  </a:cubicBezTo>
                  <a:cubicBezTo>
                    <a:pt x="4652" y="1666"/>
                    <a:pt x="3885" y="966"/>
                    <a:pt x="3351" y="732"/>
                  </a:cubicBezTo>
                  <a:cubicBezTo>
                    <a:pt x="2484" y="365"/>
                    <a:pt x="1516" y="299"/>
                    <a:pt x="616" y="165"/>
                  </a:cubicBezTo>
                  <a:cubicBezTo>
                    <a:pt x="582" y="165"/>
                    <a:pt x="582" y="132"/>
                    <a:pt x="582" y="132"/>
                  </a:cubicBezTo>
                  <a:cubicBezTo>
                    <a:pt x="530" y="39"/>
                    <a:pt x="450" y="0"/>
                    <a:pt x="3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905" name="Google Shape;5905;p21"/>
          <p:cNvGrpSpPr/>
          <p:nvPr/>
        </p:nvGrpSpPr>
        <p:grpSpPr>
          <a:xfrm rot="5400000">
            <a:off x="-46729" y="5489364"/>
            <a:ext cx="1306181" cy="1430685"/>
            <a:chOff x="2318158" y="4088320"/>
            <a:chExt cx="1256104" cy="1375835"/>
          </a:xfrm>
        </p:grpSpPr>
        <p:sp>
          <p:nvSpPr>
            <p:cNvPr id="5906" name="Google Shape;5906;p21"/>
            <p:cNvSpPr/>
            <p:nvPr/>
          </p:nvSpPr>
          <p:spPr>
            <a:xfrm>
              <a:off x="2820748" y="4145416"/>
              <a:ext cx="387171" cy="1065798"/>
            </a:xfrm>
            <a:custGeom>
              <a:avLst/>
              <a:gdLst/>
              <a:ahLst/>
              <a:cxnLst/>
              <a:rect l="l" t="t" r="r" b="b"/>
              <a:pathLst>
                <a:path w="12924" h="35577" extrusionOk="0">
                  <a:moveTo>
                    <a:pt x="489" y="0"/>
                  </a:moveTo>
                  <a:cubicBezTo>
                    <a:pt x="233" y="0"/>
                    <a:pt x="1" y="309"/>
                    <a:pt x="235" y="517"/>
                  </a:cubicBezTo>
                  <a:cubicBezTo>
                    <a:pt x="3537" y="3386"/>
                    <a:pt x="6506" y="6622"/>
                    <a:pt x="7940" y="10858"/>
                  </a:cubicBezTo>
                  <a:cubicBezTo>
                    <a:pt x="8741" y="13193"/>
                    <a:pt x="9007" y="15628"/>
                    <a:pt x="9241" y="18097"/>
                  </a:cubicBezTo>
                  <a:cubicBezTo>
                    <a:pt x="9474" y="20832"/>
                    <a:pt x="9575" y="23567"/>
                    <a:pt x="9908" y="26303"/>
                  </a:cubicBezTo>
                  <a:cubicBezTo>
                    <a:pt x="10275" y="29472"/>
                    <a:pt x="10976" y="32507"/>
                    <a:pt x="12243" y="35409"/>
                  </a:cubicBezTo>
                  <a:cubicBezTo>
                    <a:pt x="12297" y="35527"/>
                    <a:pt x="12392" y="35576"/>
                    <a:pt x="12490" y="35576"/>
                  </a:cubicBezTo>
                  <a:cubicBezTo>
                    <a:pt x="12699" y="35576"/>
                    <a:pt x="12923" y="35358"/>
                    <a:pt x="12810" y="35109"/>
                  </a:cubicBezTo>
                  <a:cubicBezTo>
                    <a:pt x="10442" y="29705"/>
                    <a:pt x="10342" y="23868"/>
                    <a:pt x="9841" y="18097"/>
                  </a:cubicBezTo>
                  <a:cubicBezTo>
                    <a:pt x="9641" y="15662"/>
                    <a:pt x="9374" y="13260"/>
                    <a:pt x="8641" y="10958"/>
                  </a:cubicBezTo>
                  <a:cubicBezTo>
                    <a:pt x="8007" y="8990"/>
                    <a:pt x="7073" y="7189"/>
                    <a:pt x="5872" y="5521"/>
                  </a:cubicBezTo>
                  <a:cubicBezTo>
                    <a:pt x="4404" y="3486"/>
                    <a:pt x="2570" y="1718"/>
                    <a:pt x="702" y="84"/>
                  </a:cubicBezTo>
                  <a:cubicBezTo>
                    <a:pt x="635" y="25"/>
                    <a:pt x="561" y="0"/>
                    <a:pt x="4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07" name="Google Shape;5907;p21"/>
            <p:cNvSpPr/>
            <p:nvPr/>
          </p:nvSpPr>
          <p:spPr>
            <a:xfrm>
              <a:off x="3064285" y="4374694"/>
              <a:ext cx="65277" cy="105990"/>
            </a:xfrm>
            <a:custGeom>
              <a:avLst/>
              <a:gdLst/>
              <a:ahLst/>
              <a:cxnLst/>
              <a:rect l="l" t="t" r="r" b="b"/>
              <a:pathLst>
                <a:path w="2179" h="3538" extrusionOk="0">
                  <a:moveTo>
                    <a:pt x="1288" y="0"/>
                  </a:moveTo>
                  <a:cubicBezTo>
                    <a:pt x="15" y="0"/>
                    <a:pt x="176" y="2216"/>
                    <a:pt x="77" y="3037"/>
                  </a:cubicBezTo>
                  <a:cubicBezTo>
                    <a:pt x="44" y="3104"/>
                    <a:pt x="77" y="3137"/>
                    <a:pt x="77" y="3171"/>
                  </a:cubicBezTo>
                  <a:cubicBezTo>
                    <a:pt x="0" y="3324"/>
                    <a:pt x="159" y="3537"/>
                    <a:pt x="343" y="3537"/>
                  </a:cubicBezTo>
                  <a:cubicBezTo>
                    <a:pt x="398" y="3537"/>
                    <a:pt x="456" y="3518"/>
                    <a:pt x="511" y="3471"/>
                  </a:cubicBezTo>
                  <a:cubicBezTo>
                    <a:pt x="1244" y="2837"/>
                    <a:pt x="1845" y="2370"/>
                    <a:pt x="2078" y="1403"/>
                  </a:cubicBezTo>
                  <a:cubicBezTo>
                    <a:pt x="2178" y="836"/>
                    <a:pt x="2078" y="2"/>
                    <a:pt x="1344" y="2"/>
                  </a:cubicBezTo>
                  <a:cubicBezTo>
                    <a:pt x="1325" y="1"/>
                    <a:pt x="1306" y="0"/>
                    <a:pt x="12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08" name="Google Shape;5908;p21"/>
            <p:cNvSpPr/>
            <p:nvPr/>
          </p:nvSpPr>
          <p:spPr>
            <a:xfrm>
              <a:off x="2938682" y="4379847"/>
              <a:ext cx="102934" cy="55781"/>
            </a:xfrm>
            <a:custGeom>
              <a:avLst/>
              <a:gdLst/>
              <a:ahLst/>
              <a:cxnLst/>
              <a:rect l="l" t="t" r="r" b="b"/>
              <a:pathLst>
                <a:path w="3436" h="1862" extrusionOk="0">
                  <a:moveTo>
                    <a:pt x="1421" y="1"/>
                  </a:moveTo>
                  <a:cubicBezTo>
                    <a:pt x="946" y="1"/>
                    <a:pt x="519" y="153"/>
                    <a:pt x="300" y="564"/>
                  </a:cubicBezTo>
                  <a:cubicBezTo>
                    <a:pt x="0" y="1097"/>
                    <a:pt x="601" y="1598"/>
                    <a:pt x="1034" y="1765"/>
                  </a:cubicBezTo>
                  <a:cubicBezTo>
                    <a:pt x="1230" y="1833"/>
                    <a:pt x="1427" y="1862"/>
                    <a:pt x="1624" y="1862"/>
                  </a:cubicBezTo>
                  <a:cubicBezTo>
                    <a:pt x="2201" y="1862"/>
                    <a:pt x="2772" y="1613"/>
                    <a:pt x="3269" y="1364"/>
                  </a:cubicBezTo>
                  <a:cubicBezTo>
                    <a:pt x="3436" y="1264"/>
                    <a:pt x="3436" y="1131"/>
                    <a:pt x="3369" y="997"/>
                  </a:cubicBezTo>
                  <a:cubicBezTo>
                    <a:pt x="3436" y="897"/>
                    <a:pt x="3436" y="731"/>
                    <a:pt x="3303" y="630"/>
                  </a:cubicBezTo>
                  <a:cubicBezTo>
                    <a:pt x="2889" y="316"/>
                    <a:pt x="2105" y="1"/>
                    <a:pt x="14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09" name="Google Shape;5909;p21"/>
            <p:cNvSpPr/>
            <p:nvPr/>
          </p:nvSpPr>
          <p:spPr>
            <a:xfrm>
              <a:off x="2984634" y="4243550"/>
              <a:ext cx="61982" cy="103204"/>
            </a:xfrm>
            <a:custGeom>
              <a:avLst/>
              <a:gdLst/>
              <a:ahLst/>
              <a:cxnLst/>
              <a:rect l="l" t="t" r="r" b="b"/>
              <a:pathLst>
                <a:path w="2069" h="3445" extrusionOk="0">
                  <a:moveTo>
                    <a:pt x="1049" y="0"/>
                  </a:moveTo>
                  <a:cubicBezTo>
                    <a:pt x="500" y="0"/>
                    <a:pt x="261" y="641"/>
                    <a:pt x="167" y="1078"/>
                  </a:cubicBezTo>
                  <a:cubicBezTo>
                    <a:pt x="1" y="1878"/>
                    <a:pt x="134" y="2479"/>
                    <a:pt x="468" y="3179"/>
                  </a:cubicBezTo>
                  <a:cubicBezTo>
                    <a:pt x="534" y="3279"/>
                    <a:pt x="601" y="3312"/>
                    <a:pt x="701" y="3312"/>
                  </a:cubicBezTo>
                  <a:cubicBezTo>
                    <a:pt x="740" y="3390"/>
                    <a:pt x="812" y="3445"/>
                    <a:pt x="892" y="3445"/>
                  </a:cubicBezTo>
                  <a:cubicBezTo>
                    <a:pt x="950" y="3445"/>
                    <a:pt x="1012" y="3416"/>
                    <a:pt x="1068" y="3346"/>
                  </a:cubicBezTo>
                  <a:cubicBezTo>
                    <a:pt x="1535" y="2779"/>
                    <a:pt x="2069" y="2045"/>
                    <a:pt x="2002" y="1278"/>
                  </a:cubicBezTo>
                  <a:cubicBezTo>
                    <a:pt x="1969" y="777"/>
                    <a:pt x="1735" y="110"/>
                    <a:pt x="1168" y="10"/>
                  </a:cubicBezTo>
                  <a:cubicBezTo>
                    <a:pt x="1127" y="4"/>
                    <a:pt x="1087" y="0"/>
                    <a:pt x="10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10" name="Google Shape;5910;p21"/>
            <p:cNvSpPr/>
            <p:nvPr/>
          </p:nvSpPr>
          <p:spPr>
            <a:xfrm>
              <a:off x="2864723" y="4267424"/>
              <a:ext cx="95984" cy="57548"/>
            </a:xfrm>
            <a:custGeom>
              <a:avLst/>
              <a:gdLst/>
              <a:ahLst/>
              <a:cxnLst/>
              <a:rect l="l" t="t" r="r" b="b"/>
              <a:pathLst>
                <a:path w="3204" h="1921" extrusionOk="0">
                  <a:moveTo>
                    <a:pt x="2084" y="0"/>
                  </a:moveTo>
                  <a:cubicBezTo>
                    <a:pt x="1874" y="0"/>
                    <a:pt x="1664" y="21"/>
                    <a:pt x="1468" y="47"/>
                  </a:cubicBezTo>
                  <a:cubicBezTo>
                    <a:pt x="935" y="114"/>
                    <a:pt x="368" y="314"/>
                    <a:pt x="201" y="881"/>
                  </a:cubicBezTo>
                  <a:cubicBezTo>
                    <a:pt x="1" y="1481"/>
                    <a:pt x="735" y="1848"/>
                    <a:pt x="1235" y="1915"/>
                  </a:cubicBezTo>
                  <a:cubicBezTo>
                    <a:pt x="1273" y="1919"/>
                    <a:pt x="1311" y="1920"/>
                    <a:pt x="1349" y="1920"/>
                  </a:cubicBezTo>
                  <a:cubicBezTo>
                    <a:pt x="2011" y="1920"/>
                    <a:pt x="2661" y="1389"/>
                    <a:pt x="3103" y="948"/>
                  </a:cubicBezTo>
                  <a:cubicBezTo>
                    <a:pt x="3203" y="814"/>
                    <a:pt x="3170" y="681"/>
                    <a:pt x="3103" y="581"/>
                  </a:cubicBezTo>
                  <a:cubicBezTo>
                    <a:pt x="3170" y="481"/>
                    <a:pt x="3170" y="314"/>
                    <a:pt x="3003" y="214"/>
                  </a:cubicBezTo>
                  <a:cubicBezTo>
                    <a:pt x="2739" y="51"/>
                    <a:pt x="2412" y="0"/>
                    <a:pt x="20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11" name="Google Shape;5911;p21"/>
            <p:cNvSpPr/>
            <p:nvPr/>
          </p:nvSpPr>
          <p:spPr>
            <a:xfrm>
              <a:off x="2886830" y="4133733"/>
              <a:ext cx="43888" cy="88135"/>
            </a:xfrm>
            <a:custGeom>
              <a:avLst/>
              <a:gdLst/>
              <a:ahLst/>
              <a:cxnLst/>
              <a:rect l="l" t="t" r="r" b="b"/>
              <a:pathLst>
                <a:path w="1465" h="2942" extrusionOk="0">
                  <a:moveTo>
                    <a:pt x="669" y="1"/>
                  </a:moveTo>
                  <a:cubicBezTo>
                    <a:pt x="206" y="1"/>
                    <a:pt x="0" y="724"/>
                    <a:pt x="30" y="1108"/>
                  </a:cubicBezTo>
                  <a:cubicBezTo>
                    <a:pt x="63" y="1608"/>
                    <a:pt x="330" y="1975"/>
                    <a:pt x="497" y="2442"/>
                  </a:cubicBezTo>
                  <a:cubicBezTo>
                    <a:pt x="497" y="2475"/>
                    <a:pt x="497" y="2509"/>
                    <a:pt x="530" y="2575"/>
                  </a:cubicBezTo>
                  <a:cubicBezTo>
                    <a:pt x="428" y="2729"/>
                    <a:pt x="601" y="2942"/>
                    <a:pt x="792" y="2942"/>
                  </a:cubicBezTo>
                  <a:cubicBezTo>
                    <a:pt x="850" y="2942"/>
                    <a:pt x="910" y="2922"/>
                    <a:pt x="964" y="2876"/>
                  </a:cubicBezTo>
                  <a:cubicBezTo>
                    <a:pt x="1398" y="2509"/>
                    <a:pt x="1431" y="1841"/>
                    <a:pt x="1464" y="1308"/>
                  </a:cubicBezTo>
                  <a:cubicBezTo>
                    <a:pt x="1464" y="874"/>
                    <a:pt x="1331" y="207"/>
                    <a:pt x="864" y="40"/>
                  </a:cubicBezTo>
                  <a:cubicBezTo>
                    <a:pt x="795" y="13"/>
                    <a:pt x="730" y="1"/>
                    <a:pt x="6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12" name="Google Shape;5912;p21"/>
            <p:cNvSpPr/>
            <p:nvPr/>
          </p:nvSpPr>
          <p:spPr>
            <a:xfrm>
              <a:off x="2800768" y="4184328"/>
              <a:ext cx="81994" cy="56021"/>
            </a:xfrm>
            <a:custGeom>
              <a:avLst/>
              <a:gdLst/>
              <a:ahLst/>
              <a:cxnLst/>
              <a:rect l="l" t="t" r="r" b="b"/>
              <a:pathLst>
                <a:path w="2737" h="1870" extrusionOk="0">
                  <a:moveTo>
                    <a:pt x="1780" y="1"/>
                  </a:moveTo>
                  <a:cubicBezTo>
                    <a:pt x="960" y="1"/>
                    <a:pt x="26" y="432"/>
                    <a:pt x="1" y="1253"/>
                  </a:cubicBezTo>
                  <a:cubicBezTo>
                    <a:pt x="1" y="1704"/>
                    <a:pt x="430" y="1870"/>
                    <a:pt x="804" y="1870"/>
                  </a:cubicBezTo>
                  <a:cubicBezTo>
                    <a:pt x="873" y="1870"/>
                    <a:pt x="940" y="1864"/>
                    <a:pt x="1002" y="1854"/>
                  </a:cubicBezTo>
                  <a:cubicBezTo>
                    <a:pt x="1702" y="1787"/>
                    <a:pt x="2269" y="1187"/>
                    <a:pt x="2536" y="553"/>
                  </a:cubicBezTo>
                  <a:cubicBezTo>
                    <a:pt x="2703" y="453"/>
                    <a:pt x="2736" y="219"/>
                    <a:pt x="2536" y="152"/>
                  </a:cubicBezTo>
                  <a:cubicBezTo>
                    <a:pt x="2324" y="51"/>
                    <a:pt x="2059" y="1"/>
                    <a:pt x="17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13" name="Google Shape;5913;p21"/>
            <p:cNvSpPr/>
            <p:nvPr/>
          </p:nvSpPr>
          <p:spPr>
            <a:xfrm>
              <a:off x="2774797" y="4088320"/>
              <a:ext cx="73995" cy="73606"/>
            </a:xfrm>
            <a:custGeom>
              <a:avLst/>
              <a:gdLst/>
              <a:ahLst/>
              <a:cxnLst/>
              <a:rect l="l" t="t" r="r" b="b"/>
              <a:pathLst>
                <a:path w="2470" h="2457" extrusionOk="0">
                  <a:moveTo>
                    <a:pt x="798" y="0"/>
                  </a:moveTo>
                  <a:cubicBezTo>
                    <a:pt x="721" y="0"/>
                    <a:pt x="644" y="17"/>
                    <a:pt x="568" y="55"/>
                  </a:cubicBezTo>
                  <a:cubicBezTo>
                    <a:pt x="1" y="355"/>
                    <a:pt x="201" y="1123"/>
                    <a:pt x="534" y="1489"/>
                  </a:cubicBezTo>
                  <a:cubicBezTo>
                    <a:pt x="868" y="1923"/>
                    <a:pt x="1468" y="2390"/>
                    <a:pt x="2035" y="2390"/>
                  </a:cubicBezTo>
                  <a:cubicBezTo>
                    <a:pt x="2091" y="2435"/>
                    <a:pt x="2158" y="2457"/>
                    <a:pt x="2222" y="2457"/>
                  </a:cubicBezTo>
                  <a:cubicBezTo>
                    <a:pt x="2350" y="2457"/>
                    <a:pt x="2469" y="2368"/>
                    <a:pt x="2469" y="2190"/>
                  </a:cubicBezTo>
                  <a:cubicBezTo>
                    <a:pt x="2469" y="1690"/>
                    <a:pt x="2102" y="1123"/>
                    <a:pt x="1802" y="722"/>
                  </a:cubicBezTo>
                  <a:cubicBezTo>
                    <a:pt x="1579" y="443"/>
                    <a:pt x="1192" y="0"/>
                    <a:pt x="7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14" name="Google Shape;5914;p21"/>
            <p:cNvSpPr/>
            <p:nvPr/>
          </p:nvSpPr>
          <p:spPr>
            <a:xfrm>
              <a:off x="2922686" y="4298787"/>
              <a:ext cx="651576" cy="1046356"/>
            </a:xfrm>
            <a:custGeom>
              <a:avLst/>
              <a:gdLst/>
              <a:ahLst/>
              <a:cxnLst/>
              <a:rect l="l" t="t" r="r" b="b"/>
              <a:pathLst>
                <a:path w="21750" h="34928" extrusionOk="0">
                  <a:moveTo>
                    <a:pt x="20882" y="1"/>
                  </a:moveTo>
                  <a:cubicBezTo>
                    <a:pt x="15445" y="2503"/>
                    <a:pt x="8940" y="5204"/>
                    <a:pt x="5338" y="10308"/>
                  </a:cubicBezTo>
                  <a:cubicBezTo>
                    <a:pt x="1535" y="15745"/>
                    <a:pt x="0" y="20749"/>
                    <a:pt x="1201" y="27387"/>
                  </a:cubicBezTo>
                  <a:cubicBezTo>
                    <a:pt x="1635" y="29789"/>
                    <a:pt x="3370" y="32824"/>
                    <a:pt x="3269" y="34892"/>
                  </a:cubicBezTo>
                  <a:lnTo>
                    <a:pt x="3603" y="34792"/>
                  </a:lnTo>
                  <a:cubicBezTo>
                    <a:pt x="3958" y="34886"/>
                    <a:pt x="4367" y="34928"/>
                    <a:pt x="4813" y="34928"/>
                  </a:cubicBezTo>
                  <a:cubicBezTo>
                    <a:pt x="7383" y="34928"/>
                    <a:pt x="11181" y="33534"/>
                    <a:pt x="12943" y="32624"/>
                  </a:cubicBezTo>
                  <a:cubicBezTo>
                    <a:pt x="15878" y="31090"/>
                    <a:pt x="18180" y="29022"/>
                    <a:pt x="19581" y="26086"/>
                  </a:cubicBezTo>
                  <a:cubicBezTo>
                    <a:pt x="21749" y="21750"/>
                    <a:pt x="21416" y="16513"/>
                    <a:pt x="21116" y="11743"/>
                  </a:cubicBezTo>
                  <a:cubicBezTo>
                    <a:pt x="20882" y="7806"/>
                    <a:pt x="20248" y="3803"/>
                    <a:pt x="2088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15" name="Google Shape;5915;p21"/>
            <p:cNvSpPr/>
            <p:nvPr/>
          </p:nvSpPr>
          <p:spPr>
            <a:xfrm>
              <a:off x="2914239" y="4374065"/>
              <a:ext cx="577850" cy="1059986"/>
            </a:xfrm>
            <a:custGeom>
              <a:avLst/>
              <a:gdLst/>
              <a:ahLst/>
              <a:cxnLst/>
              <a:rect l="l" t="t" r="r" b="b"/>
              <a:pathLst>
                <a:path w="19289" h="35383" extrusionOk="0">
                  <a:moveTo>
                    <a:pt x="18746" y="0"/>
                  </a:moveTo>
                  <a:cubicBezTo>
                    <a:pt x="18623" y="0"/>
                    <a:pt x="18503" y="65"/>
                    <a:pt x="18429" y="223"/>
                  </a:cubicBezTo>
                  <a:cubicBezTo>
                    <a:pt x="15960" y="5260"/>
                    <a:pt x="13625" y="10397"/>
                    <a:pt x="11524" y="15601"/>
                  </a:cubicBezTo>
                  <a:cubicBezTo>
                    <a:pt x="10456" y="18236"/>
                    <a:pt x="9489" y="20871"/>
                    <a:pt x="8522" y="23506"/>
                  </a:cubicBezTo>
                  <a:cubicBezTo>
                    <a:pt x="7788" y="25608"/>
                    <a:pt x="6787" y="27609"/>
                    <a:pt x="5486" y="29377"/>
                  </a:cubicBezTo>
                  <a:cubicBezTo>
                    <a:pt x="4018" y="31379"/>
                    <a:pt x="2217" y="33113"/>
                    <a:pt x="316" y="34681"/>
                  </a:cubicBezTo>
                  <a:cubicBezTo>
                    <a:pt x="1" y="34970"/>
                    <a:pt x="306" y="35383"/>
                    <a:pt x="645" y="35383"/>
                  </a:cubicBezTo>
                  <a:cubicBezTo>
                    <a:pt x="737" y="35383"/>
                    <a:pt x="831" y="35353"/>
                    <a:pt x="916" y="35281"/>
                  </a:cubicBezTo>
                  <a:cubicBezTo>
                    <a:pt x="4285" y="32446"/>
                    <a:pt x="7087" y="29210"/>
                    <a:pt x="8789" y="25141"/>
                  </a:cubicBezTo>
                  <a:cubicBezTo>
                    <a:pt x="9856" y="22572"/>
                    <a:pt x="10690" y="19904"/>
                    <a:pt x="11724" y="17335"/>
                  </a:cubicBezTo>
                  <a:cubicBezTo>
                    <a:pt x="12758" y="14667"/>
                    <a:pt x="13892" y="11998"/>
                    <a:pt x="15060" y="9396"/>
                  </a:cubicBezTo>
                  <a:cubicBezTo>
                    <a:pt x="16361" y="6428"/>
                    <a:pt x="17728" y="3525"/>
                    <a:pt x="19129" y="623"/>
                  </a:cubicBezTo>
                  <a:cubicBezTo>
                    <a:pt x="19289" y="304"/>
                    <a:pt x="19012" y="0"/>
                    <a:pt x="18746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16" name="Google Shape;5916;p21"/>
            <p:cNvSpPr/>
            <p:nvPr/>
          </p:nvSpPr>
          <p:spPr>
            <a:xfrm>
              <a:off x="3304736" y="4462763"/>
              <a:ext cx="202153" cy="167133"/>
            </a:xfrm>
            <a:custGeom>
              <a:avLst/>
              <a:gdLst/>
              <a:ahLst/>
              <a:cxnLst/>
              <a:rect l="l" t="t" r="r" b="b"/>
              <a:pathLst>
                <a:path w="6748" h="5579" extrusionOk="0">
                  <a:moveTo>
                    <a:pt x="521" y="0"/>
                  </a:moveTo>
                  <a:cubicBezTo>
                    <a:pt x="261" y="0"/>
                    <a:pt x="1" y="194"/>
                    <a:pt x="122" y="498"/>
                  </a:cubicBezTo>
                  <a:cubicBezTo>
                    <a:pt x="689" y="2066"/>
                    <a:pt x="1423" y="3600"/>
                    <a:pt x="1657" y="5268"/>
                  </a:cubicBezTo>
                  <a:cubicBezTo>
                    <a:pt x="1681" y="5483"/>
                    <a:pt x="1876" y="5578"/>
                    <a:pt x="2058" y="5578"/>
                  </a:cubicBezTo>
                  <a:cubicBezTo>
                    <a:pt x="2130" y="5578"/>
                    <a:pt x="2200" y="5563"/>
                    <a:pt x="2257" y="5535"/>
                  </a:cubicBezTo>
                  <a:cubicBezTo>
                    <a:pt x="3591" y="4901"/>
                    <a:pt x="4892" y="4200"/>
                    <a:pt x="6293" y="3733"/>
                  </a:cubicBezTo>
                  <a:cubicBezTo>
                    <a:pt x="6747" y="3582"/>
                    <a:pt x="6625" y="2910"/>
                    <a:pt x="6200" y="2910"/>
                  </a:cubicBezTo>
                  <a:cubicBezTo>
                    <a:pt x="6157" y="2910"/>
                    <a:pt x="6110" y="2917"/>
                    <a:pt x="6060" y="2933"/>
                  </a:cubicBezTo>
                  <a:cubicBezTo>
                    <a:pt x="4783" y="3368"/>
                    <a:pt x="3582" y="3980"/>
                    <a:pt x="2369" y="4549"/>
                  </a:cubicBezTo>
                  <a:lnTo>
                    <a:pt x="2369" y="4549"/>
                  </a:lnTo>
                  <a:cubicBezTo>
                    <a:pt x="2072" y="3079"/>
                    <a:pt x="1431" y="1698"/>
                    <a:pt x="923" y="264"/>
                  </a:cubicBezTo>
                  <a:cubicBezTo>
                    <a:pt x="857" y="81"/>
                    <a:pt x="689" y="0"/>
                    <a:pt x="521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17" name="Google Shape;5917;p21"/>
            <p:cNvSpPr/>
            <p:nvPr/>
          </p:nvSpPr>
          <p:spPr>
            <a:xfrm>
              <a:off x="3227452" y="4556973"/>
              <a:ext cx="280732" cy="217192"/>
            </a:xfrm>
            <a:custGeom>
              <a:avLst/>
              <a:gdLst/>
              <a:ahLst/>
              <a:cxnLst/>
              <a:rect l="l" t="t" r="r" b="b"/>
              <a:pathLst>
                <a:path w="9371" h="7250" extrusionOk="0">
                  <a:moveTo>
                    <a:pt x="515" y="0"/>
                  </a:moveTo>
                  <a:cubicBezTo>
                    <a:pt x="262" y="0"/>
                    <a:pt x="0" y="201"/>
                    <a:pt x="100" y="522"/>
                  </a:cubicBezTo>
                  <a:cubicBezTo>
                    <a:pt x="668" y="2657"/>
                    <a:pt x="2002" y="4591"/>
                    <a:pt x="2235" y="6826"/>
                  </a:cubicBezTo>
                  <a:cubicBezTo>
                    <a:pt x="2269" y="7060"/>
                    <a:pt x="2435" y="7226"/>
                    <a:pt x="2669" y="7226"/>
                  </a:cubicBezTo>
                  <a:cubicBezTo>
                    <a:pt x="2844" y="7242"/>
                    <a:pt x="3018" y="7250"/>
                    <a:pt x="3192" y="7250"/>
                  </a:cubicBezTo>
                  <a:cubicBezTo>
                    <a:pt x="5241" y="7250"/>
                    <a:pt x="7221" y="6209"/>
                    <a:pt x="8973" y="5225"/>
                  </a:cubicBezTo>
                  <a:cubicBezTo>
                    <a:pt x="9371" y="4998"/>
                    <a:pt x="9117" y="4434"/>
                    <a:pt x="8745" y="4434"/>
                  </a:cubicBezTo>
                  <a:cubicBezTo>
                    <a:pt x="8679" y="4434"/>
                    <a:pt x="8610" y="4451"/>
                    <a:pt x="8540" y="4491"/>
                  </a:cubicBezTo>
                  <a:cubicBezTo>
                    <a:pt x="6914" y="5411"/>
                    <a:pt x="5091" y="6416"/>
                    <a:pt x="3174" y="6416"/>
                  </a:cubicBezTo>
                  <a:cubicBezTo>
                    <a:pt x="3121" y="6416"/>
                    <a:pt x="3069" y="6416"/>
                    <a:pt x="3016" y="6414"/>
                  </a:cubicBezTo>
                  <a:lnTo>
                    <a:pt x="3016" y="6414"/>
                  </a:lnTo>
                  <a:cubicBezTo>
                    <a:pt x="2680" y="4257"/>
                    <a:pt x="1466" y="2390"/>
                    <a:pt x="901" y="288"/>
                  </a:cubicBezTo>
                  <a:cubicBezTo>
                    <a:pt x="848" y="89"/>
                    <a:pt x="683" y="0"/>
                    <a:pt x="51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18" name="Google Shape;5918;p21"/>
            <p:cNvSpPr/>
            <p:nvPr/>
          </p:nvSpPr>
          <p:spPr>
            <a:xfrm>
              <a:off x="3129528" y="4660889"/>
              <a:ext cx="387830" cy="265723"/>
            </a:xfrm>
            <a:custGeom>
              <a:avLst/>
              <a:gdLst/>
              <a:ahLst/>
              <a:cxnLst/>
              <a:rect l="l" t="t" r="r" b="b"/>
              <a:pathLst>
                <a:path w="12946" h="8870" extrusionOk="0">
                  <a:moveTo>
                    <a:pt x="515" y="1"/>
                  </a:moveTo>
                  <a:cubicBezTo>
                    <a:pt x="262" y="1"/>
                    <a:pt x="0" y="201"/>
                    <a:pt x="100" y="522"/>
                  </a:cubicBezTo>
                  <a:cubicBezTo>
                    <a:pt x="901" y="3324"/>
                    <a:pt x="2135" y="6026"/>
                    <a:pt x="3403" y="8661"/>
                  </a:cubicBezTo>
                  <a:cubicBezTo>
                    <a:pt x="3458" y="8800"/>
                    <a:pt x="3630" y="8869"/>
                    <a:pt x="3782" y="8869"/>
                  </a:cubicBezTo>
                  <a:cubicBezTo>
                    <a:pt x="3812" y="8869"/>
                    <a:pt x="3842" y="8867"/>
                    <a:pt x="3870" y="8861"/>
                  </a:cubicBezTo>
                  <a:cubicBezTo>
                    <a:pt x="6739" y="8094"/>
                    <a:pt x="9541" y="7127"/>
                    <a:pt x="12443" y="6559"/>
                  </a:cubicBezTo>
                  <a:cubicBezTo>
                    <a:pt x="12945" y="6465"/>
                    <a:pt x="12797" y="5750"/>
                    <a:pt x="12333" y="5750"/>
                  </a:cubicBezTo>
                  <a:cubicBezTo>
                    <a:pt x="12304" y="5750"/>
                    <a:pt x="12274" y="5753"/>
                    <a:pt x="12242" y="5759"/>
                  </a:cubicBezTo>
                  <a:cubicBezTo>
                    <a:pt x="9420" y="6304"/>
                    <a:pt x="6720" y="7220"/>
                    <a:pt x="3966" y="7971"/>
                  </a:cubicBezTo>
                  <a:lnTo>
                    <a:pt x="3966" y="7971"/>
                  </a:lnTo>
                  <a:cubicBezTo>
                    <a:pt x="2781" y="5466"/>
                    <a:pt x="1640" y="2954"/>
                    <a:pt x="901" y="288"/>
                  </a:cubicBezTo>
                  <a:cubicBezTo>
                    <a:pt x="848" y="89"/>
                    <a:pt x="683" y="1"/>
                    <a:pt x="515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19" name="Google Shape;5919;p21"/>
            <p:cNvSpPr/>
            <p:nvPr/>
          </p:nvSpPr>
          <p:spPr>
            <a:xfrm>
              <a:off x="3050985" y="4859733"/>
              <a:ext cx="447385" cy="249276"/>
            </a:xfrm>
            <a:custGeom>
              <a:avLst/>
              <a:gdLst/>
              <a:ahLst/>
              <a:cxnLst/>
              <a:rect l="l" t="t" r="r" b="b"/>
              <a:pathLst>
                <a:path w="14934" h="8321" extrusionOk="0">
                  <a:moveTo>
                    <a:pt x="511" y="1"/>
                  </a:moveTo>
                  <a:cubicBezTo>
                    <a:pt x="254" y="1"/>
                    <a:pt x="0" y="201"/>
                    <a:pt x="121" y="522"/>
                  </a:cubicBezTo>
                  <a:cubicBezTo>
                    <a:pt x="1021" y="3157"/>
                    <a:pt x="2689" y="5425"/>
                    <a:pt x="3690" y="8027"/>
                  </a:cubicBezTo>
                  <a:cubicBezTo>
                    <a:pt x="3771" y="8163"/>
                    <a:pt x="3919" y="8321"/>
                    <a:pt x="4097" y="8321"/>
                  </a:cubicBezTo>
                  <a:cubicBezTo>
                    <a:pt x="4138" y="8321"/>
                    <a:pt x="4180" y="8313"/>
                    <a:pt x="4224" y="8294"/>
                  </a:cubicBezTo>
                  <a:cubicBezTo>
                    <a:pt x="7626" y="6960"/>
                    <a:pt x="10795" y="4958"/>
                    <a:pt x="14431" y="4291"/>
                  </a:cubicBezTo>
                  <a:cubicBezTo>
                    <a:pt x="14933" y="4197"/>
                    <a:pt x="14756" y="3482"/>
                    <a:pt x="14288" y="3482"/>
                  </a:cubicBezTo>
                  <a:cubicBezTo>
                    <a:pt x="14259" y="3482"/>
                    <a:pt x="14229" y="3485"/>
                    <a:pt x="14197" y="3491"/>
                  </a:cubicBezTo>
                  <a:cubicBezTo>
                    <a:pt x="10680" y="4136"/>
                    <a:pt x="7599" y="6030"/>
                    <a:pt x="4322" y="7361"/>
                  </a:cubicBezTo>
                  <a:lnTo>
                    <a:pt x="4322" y="7361"/>
                  </a:lnTo>
                  <a:cubicBezTo>
                    <a:pt x="3336" y="4938"/>
                    <a:pt x="1772" y="2777"/>
                    <a:pt x="921" y="288"/>
                  </a:cubicBezTo>
                  <a:cubicBezTo>
                    <a:pt x="855" y="89"/>
                    <a:pt x="682" y="1"/>
                    <a:pt x="511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20" name="Google Shape;5920;p21"/>
            <p:cNvSpPr/>
            <p:nvPr/>
          </p:nvSpPr>
          <p:spPr>
            <a:xfrm>
              <a:off x="3031125" y="5077958"/>
              <a:ext cx="279653" cy="177648"/>
            </a:xfrm>
            <a:custGeom>
              <a:avLst/>
              <a:gdLst/>
              <a:ahLst/>
              <a:cxnLst/>
              <a:rect l="l" t="t" r="r" b="b"/>
              <a:pathLst>
                <a:path w="9335" h="5930" extrusionOk="0">
                  <a:moveTo>
                    <a:pt x="561" y="0"/>
                  </a:moveTo>
                  <a:cubicBezTo>
                    <a:pt x="287" y="0"/>
                    <a:pt x="0" y="289"/>
                    <a:pt x="183" y="609"/>
                  </a:cubicBezTo>
                  <a:cubicBezTo>
                    <a:pt x="984" y="2177"/>
                    <a:pt x="1317" y="3978"/>
                    <a:pt x="1851" y="5612"/>
                  </a:cubicBezTo>
                  <a:cubicBezTo>
                    <a:pt x="1906" y="5805"/>
                    <a:pt x="2075" y="5930"/>
                    <a:pt x="2264" y="5930"/>
                  </a:cubicBezTo>
                  <a:cubicBezTo>
                    <a:pt x="2303" y="5930"/>
                    <a:pt x="2344" y="5924"/>
                    <a:pt x="2385" y="5913"/>
                  </a:cubicBezTo>
                  <a:cubicBezTo>
                    <a:pt x="4653" y="5145"/>
                    <a:pt x="6688" y="3878"/>
                    <a:pt x="8889" y="2977"/>
                  </a:cubicBezTo>
                  <a:cubicBezTo>
                    <a:pt x="9335" y="2799"/>
                    <a:pt x="9225" y="2145"/>
                    <a:pt x="8842" y="2145"/>
                  </a:cubicBezTo>
                  <a:cubicBezTo>
                    <a:pt x="8795" y="2145"/>
                    <a:pt x="8744" y="2155"/>
                    <a:pt x="8689" y="2177"/>
                  </a:cubicBezTo>
                  <a:cubicBezTo>
                    <a:pt x="6583" y="3026"/>
                    <a:pt x="4654" y="4201"/>
                    <a:pt x="2540" y="4975"/>
                  </a:cubicBezTo>
                  <a:lnTo>
                    <a:pt x="2540" y="4975"/>
                  </a:lnTo>
                  <a:cubicBezTo>
                    <a:pt x="2025" y="3368"/>
                    <a:pt x="1679" y="1676"/>
                    <a:pt x="884" y="209"/>
                  </a:cubicBezTo>
                  <a:cubicBezTo>
                    <a:pt x="810" y="61"/>
                    <a:pt x="687" y="0"/>
                    <a:pt x="561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21" name="Google Shape;5921;p21"/>
            <p:cNvSpPr/>
            <p:nvPr/>
          </p:nvSpPr>
          <p:spPr>
            <a:xfrm>
              <a:off x="3079562" y="4761449"/>
              <a:ext cx="31995" cy="25015"/>
            </a:xfrm>
            <a:custGeom>
              <a:avLst/>
              <a:gdLst/>
              <a:ahLst/>
              <a:cxnLst/>
              <a:rect l="l" t="t" r="r" b="b"/>
              <a:pathLst>
                <a:path w="1068" h="835" extrusionOk="0">
                  <a:moveTo>
                    <a:pt x="534" y="0"/>
                  </a:moveTo>
                  <a:cubicBezTo>
                    <a:pt x="1" y="0"/>
                    <a:pt x="1" y="834"/>
                    <a:pt x="534" y="834"/>
                  </a:cubicBezTo>
                  <a:cubicBezTo>
                    <a:pt x="1068" y="834"/>
                    <a:pt x="1068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22" name="Google Shape;5922;p21"/>
            <p:cNvSpPr/>
            <p:nvPr/>
          </p:nvSpPr>
          <p:spPr>
            <a:xfrm>
              <a:off x="3044604" y="4794400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00" y="1"/>
                  </a:moveTo>
                  <a:cubicBezTo>
                    <a:pt x="0" y="1"/>
                    <a:pt x="0" y="835"/>
                    <a:pt x="500" y="835"/>
                  </a:cubicBezTo>
                  <a:cubicBezTo>
                    <a:pt x="1034" y="835"/>
                    <a:pt x="1034" y="1"/>
                    <a:pt x="500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23" name="Google Shape;5923;p21"/>
            <p:cNvSpPr/>
            <p:nvPr/>
          </p:nvSpPr>
          <p:spPr>
            <a:xfrm>
              <a:off x="3030615" y="4735448"/>
              <a:ext cx="31995" cy="25015"/>
            </a:xfrm>
            <a:custGeom>
              <a:avLst/>
              <a:gdLst/>
              <a:ahLst/>
              <a:cxnLst/>
              <a:rect l="l" t="t" r="r" b="b"/>
              <a:pathLst>
                <a:path w="1068" h="835" extrusionOk="0">
                  <a:moveTo>
                    <a:pt x="534" y="1"/>
                  </a:moveTo>
                  <a:cubicBezTo>
                    <a:pt x="0" y="1"/>
                    <a:pt x="0" y="835"/>
                    <a:pt x="534" y="835"/>
                  </a:cubicBezTo>
                  <a:cubicBezTo>
                    <a:pt x="1067" y="835"/>
                    <a:pt x="1067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24" name="Google Shape;5924;p21"/>
            <p:cNvSpPr/>
            <p:nvPr/>
          </p:nvSpPr>
          <p:spPr>
            <a:xfrm>
              <a:off x="3412306" y="4911316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34" y="1"/>
                  </a:moveTo>
                  <a:cubicBezTo>
                    <a:pt x="0" y="1"/>
                    <a:pt x="0" y="835"/>
                    <a:pt x="534" y="835"/>
                  </a:cubicBezTo>
                  <a:cubicBezTo>
                    <a:pt x="1035" y="835"/>
                    <a:pt x="1035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25" name="Google Shape;5925;p21"/>
            <p:cNvSpPr/>
            <p:nvPr/>
          </p:nvSpPr>
          <p:spPr>
            <a:xfrm>
              <a:off x="3373334" y="4941301"/>
              <a:ext cx="31006" cy="24026"/>
            </a:xfrm>
            <a:custGeom>
              <a:avLst/>
              <a:gdLst/>
              <a:ahLst/>
              <a:cxnLst/>
              <a:rect l="l" t="t" r="r" b="b"/>
              <a:pathLst>
                <a:path w="1035" h="802" extrusionOk="0">
                  <a:moveTo>
                    <a:pt x="501" y="0"/>
                  </a:moveTo>
                  <a:cubicBezTo>
                    <a:pt x="1" y="0"/>
                    <a:pt x="1" y="801"/>
                    <a:pt x="501" y="801"/>
                  </a:cubicBezTo>
                  <a:cubicBezTo>
                    <a:pt x="1035" y="801"/>
                    <a:pt x="1035" y="0"/>
                    <a:pt x="501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26" name="Google Shape;5926;p21"/>
            <p:cNvSpPr/>
            <p:nvPr/>
          </p:nvSpPr>
          <p:spPr>
            <a:xfrm>
              <a:off x="3262410" y="5198109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35" y="0"/>
                  </a:moveTo>
                  <a:cubicBezTo>
                    <a:pt x="1" y="0"/>
                    <a:pt x="1" y="834"/>
                    <a:pt x="535" y="834"/>
                  </a:cubicBezTo>
                  <a:cubicBezTo>
                    <a:pt x="1035" y="834"/>
                    <a:pt x="1035" y="0"/>
                    <a:pt x="53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27" name="Google Shape;5927;p21"/>
            <p:cNvSpPr/>
            <p:nvPr/>
          </p:nvSpPr>
          <p:spPr>
            <a:xfrm>
              <a:off x="3220442" y="5231090"/>
              <a:ext cx="31006" cy="23996"/>
            </a:xfrm>
            <a:custGeom>
              <a:avLst/>
              <a:gdLst/>
              <a:ahLst/>
              <a:cxnLst/>
              <a:rect l="l" t="t" r="r" b="b"/>
              <a:pathLst>
                <a:path w="1035" h="801" extrusionOk="0">
                  <a:moveTo>
                    <a:pt x="501" y="0"/>
                  </a:moveTo>
                  <a:cubicBezTo>
                    <a:pt x="1" y="0"/>
                    <a:pt x="1" y="801"/>
                    <a:pt x="501" y="801"/>
                  </a:cubicBezTo>
                  <a:cubicBezTo>
                    <a:pt x="1035" y="801"/>
                    <a:pt x="1035" y="0"/>
                    <a:pt x="501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28" name="Google Shape;5928;p21"/>
            <p:cNvSpPr/>
            <p:nvPr/>
          </p:nvSpPr>
          <p:spPr>
            <a:xfrm>
              <a:off x="3213463" y="4713490"/>
              <a:ext cx="31006" cy="23996"/>
            </a:xfrm>
            <a:custGeom>
              <a:avLst/>
              <a:gdLst/>
              <a:ahLst/>
              <a:cxnLst/>
              <a:rect l="l" t="t" r="r" b="b"/>
              <a:pathLst>
                <a:path w="1035" h="801" extrusionOk="0">
                  <a:moveTo>
                    <a:pt x="534" y="0"/>
                  </a:moveTo>
                  <a:cubicBezTo>
                    <a:pt x="0" y="0"/>
                    <a:pt x="0" y="801"/>
                    <a:pt x="534" y="801"/>
                  </a:cubicBezTo>
                  <a:cubicBezTo>
                    <a:pt x="1034" y="801"/>
                    <a:pt x="1034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29" name="Google Shape;5929;p21"/>
            <p:cNvSpPr/>
            <p:nvPr/>
          </p:nvSpPr>
          <p:spPr>
            <a:xfrm>
              <a:off x="3190487" y="4654508"/>
              <a:ext cx="31995" cy="24026"/>
            </a:xfrm>
            <a:custGeom>
              <a:avLst/>
              <a:gdLst/>
              <a:ahLst/>
              <a:cxnLst/>
              <a:rect l="l" t="t" r="r" b="b"/>
              <a:pathLst>
                <a:path w="1068" h="802" extrusionOk="0">
                  <a:moveTo>
                    <a:pt x="534" y="1"/>
                  </a:moveTo>
                  <a:cubicBezTo>
                    <a:pt x="0" y="1"/>
                    <a:pt x="0" y="802"/>
                    <a:pt x="534" y="802"/>
                  </a:cubicBezTo>
                  <a:cubicBezTo>
                    <a:pt x="1068" y="802"/>
                    <a:pt x="1068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30" name="Google Shape;5930;p21"/>
            <p:cNvSpPr/>
            <p:nvPr/>
          </p:nvSpPr>
          <p:spPr>
            <a:xfrm>
              <a:off x="3474254" y="4608556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34" y="1"/>
                  </a:moveTo>
                  <a:cubicBezTo>
                    <a:pt x="1" y="1"/>
                    <a:pt x="1" y="834"/>
                    <a:pt x="534" y="834"/>
                  </a:cubicBezTo>
                  <a:cubicBezTo>
                    <a:pt x="1035" y="834"/>
                    <a:pt x="1035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31" name="Google Shape;5931;p21"/>
            <p:cNvSpPr/>
            <p:nvPr/>
          </p:nvSpPr>
          <p:spPr>
            <a:xfrm>
              <a:off x="3425307" y="4644533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34" y="0"/>
                  </a:moveTo>
                  <a:cubicBezTo>
                    <a:pt x="0" y="0"/>
                    <a:pt x="0" y="834"/>
                    <a:pt x="534" y="834"/>
                  </a:cubicBezTo>
                  <a:cubicBezTo>
                    <a:pt x="1034" y="834"/>
                    <a:pt x="1034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32" name="Google Shape;5932;p21"/>
            <p:cNvSpPr/>
            <p:nvPr/>
          </p:nvSpPr>
          <p:spPr>
            <a:xfrm>
              <a:off x="3366355" y="4432688"/>
              <a:ext cx="31995" cy="25015"/>
            </a:xfrm>
            <a:custGeom>
              <a:avLst/>
              <a:gdLst/>
              <a:ahLst/>
              <a:cxnLst/>
              <a:rect l="l" t="t" r="r" b="b"/>
              <a:pathLst>
                <a:path w="1068" h="835" extrusionOk="0">
                  <a:moveTo>
                    <a:pt x="534" y="1"/>
                  </a:moveTo>
                  <a:cubicBezTo>
                    <a:pt x="0" y="1"/>
                    <a:pt x="0" y="835"/>
                    <a:pt x="534" y="835"/>
                  </a:cubicBezTo>
                  <a:cubicBezTo>
                    <a:pt x="1067" y="835"/>
                    <a:pt x="1067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33" name="Google Shape;5933;p21"/>
            <p:cNvSpPr/>
            <p:nvPr/>
          </p:nvSpPr>
          <p:spPr>
            <a:xfrm>
              <a:off x="3399305" y="4380745"/>
              <a:ext cx="31006" cy="24985"/>
            </a:xfrm>
            <a:custGeom>
              <a:avLst/>
              <a:gdLst/>
              <a:ahLst/>
              <a:cxnLst/>
              <a:rect l="l" t="t" r="r" b="b"/>
              <a:pathLst>
                <a:path w="1035" h="834" extrusionOk="0">
                  <a:moveTo>
                    <a:pt x="535" y="0"/>
                  </a:moveTo>
                  <a:cubicBezTo>
                    <a:pt x="1" y="0"/>
                    <a:pt x="1" y="834"/>
                    <a:pt x="535" y="834"/>
                  </a:cubicBezTo>
                  <a:cubicBezTo>
                    <a:pt x="1035" y="834"/>
                    <a:pt x="1035" y="0"/>
                    <a:pt x="53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34" name="Google Shape;5934;p21"/>
            <p:cNvSpPr/>
            <p:nvPr/>
          </p:nvSpPr>
          <p:spPr>
            <a:xfrm>
              <a:off x="2318158" y="4324070"/>
              <a:ext cx="815743" cy="1023678"/>
            </a:xfrm>
            <a:custGeom>
              <a:avLst/>
              <a:gdLst/>
              <a:ahLst/>
              <a:cxnLst/>
              <a:rect l="l" t="t" r="r" b="b"/>
              <a:pathLst>
                <a:path w="27230" h="34171" extrusionOk="0">
                  <a:moveTo>
                    <a:pt x="3505" y="0"/>
                  </a:moveTo>
                  <a:cubicBezTo>
                    <a:pt x="783" y="0"/>
                    <a:pt x="671" y="2298"/>
                    <a:pt x="334" y="4961"/>
                  </a:cubicBezTo>
                  <a:cubicBezTo>
                    <a:pt x="100" y="7196"/>
                    <a:pt x="0" y="9498"/>
                    <a:pt x="100" y="11833"/>
                  </a:cubicBezTo>
                  <a:cubicBezTo>
                    <a:pt x="234" y="15102"/>
                    <a:pt x="2569" y="14168"/>
                    <a:pt x="5137" y="14868"/>
                  </a:cubicBezTo>
                  <a:cubicBezTo>
                    <a:pt x="9674" y="16169"/>
                    <a:pt x="3603" y="16402"/>
                    <a:pt x="1968" y="16636"/>
                  </a:cubicBezTo>
                  <a:cubicBezTo>
                    <a:pt x="100" y="16869"/>
                    <a:pt x="234" y="17103"/>
                    <a:pt x="334" y="18938"/>
                  </a:cubicBezTo>
                  <a:cubicBezTo>
                    <a:pt x="467" y="20472"/>
                    <a:pt x="467" y="21740"/>
                    <a:pt x="801" y="23141"/>
                  </a:cubicBezTo>
                  <a:cubicBezTo>
                    <a:pt x="1270" y="25416"/>
                    <a:pt x="2260" y="26170"/>
                    <a:pt x="3774" y="26170"/>
                  </a:cubicBezTo>
                  <a:cubicBezTo>
                    <a:pt x="4523" y="26170"/>
                    <a:pt x="5400" y="25985"/>
                    <a:pt x="6405" y="25709"/>
                  </a:cubicBezTo>
                  <a:cubicBezTo>
                    <a:pt x="6897" y="25545"/>
                    <a:pt x="8080" y="25036"/>
                    <a:pt x="8983" y="25036"/>
                  </a:cubicBezTo>
                  <a:cubicBezTo>
                    <a:pt x="9366" y="25036"/>
                    <a:pt x="9699" y="25127"/>
                    <a:pt x="9907" y="25376"/>
                  </a:cubicBezTo>
                  <a:cubicBezTo>
                    <a:pt x="11308" y="26743"/>
                    <a:pt x="8140" y="27444"/>
                    <a:pt x="7339" y="27811"/>
                  </a:cubicBezTo>
                  <a:cubicBezTo>
                    <a:pt x="5704" y="28378"/>
                    <a:pt x="3269" y="28978"/>
                    <a:pt x="5471" y="30713"/>
                  </a:cubicBezTo>
                  <a:cubicBezTo>
                    <a:pt x="6772" y="31547"/>
                    <a:pt x="8740" y="31647"/>
                    <a:pt x="10141" y="32014"/>
                  </a:cubicBezTo>
                  <a:cubicBezTo>
                    <a:pt x="12637" y="32669"/>
                    <a:pt x="17206" y="34171"/>
                    <a:pt x="19970" y="34171"/>
                  </a:cubicBezTo>
                  <a:cubicBezTo>
                    <a:pt x="20161" y="34171"/>
                    <a:pt x="20343" y="34164"/>
                    <a:pt x="20515" y="34148"/>
                  </a:cubicBezTo>
                  <a:cubicBezTo>
                    <a:pt x="22750" y="30212"/>
                    <a:pt x="23651" y="25709"/>
                    <a:pt x="25185" y="21506"/>
                  </a:cubicBezTo>
                  <a:cubicBezTo>
                    <a:pt x="25615" y="20340"/>
                    <a:pt x="27229" y="16408"/>
                    <a:pt x="25746" y="16408"/>
                  </a:cubicBezTo>
                  <a:cubicBezTo>
                    <a:pt x="25617" y="16408"/>
                    <a:pt x="25464" y="16438"/>
                    <a:pt x="25285" y="16503"/>
                  </a:cubicBezTo>
                  <a:cubicBezTo>
                    <a:pt x="23551" y="17203"/>
                    <a:pt x="22950" y="19772"/>
                    <a:pt x="20849" y="20339"/>
                  </a:cubicBezTo>
                  <a:cubicBezTo>
                    <a:pt x="19815" y="17803"/>
                    <a:pt x="24251" y="15702"/>
                    <a:pt x="23784" y="13133"/>
                  </a:cubicBezTo>
                  <a:cubicBezTo>
                    <a:pt x="23551" y="11366"/>
                    <a:pt x="19815" y="5895"/>
                    <a:pt x="17947" y="5661"/>
                  </a:cubicBezTo>
                  <a:cubicBezTo>
                    <a:pt x="17934" y="5661"/>
                    <a:pt x="17921" y="5660"/>
                    <a:pt x="17908" y="5660"/>
                  </a:cubicBezTo>
                  <a:cubicBezTo>
                    <a:pt x="16432" y="5660"/>
                    <a:pt x="14690" y="10734"/>
                    <a:pt x="13243" y="10734"/>
                  </a:cubicBezTo>
                  <a:cubicBezTo>
                    <a:pt x="13095" y="10734"/>
                    <a:pt x="12950" y="10681"/>
                    <a:pt x="12810" y="10565"/>
                  </a:cubicBezTo>
                  <a:cubicBezTo>
                    <a:pt x="11175" y="9264"/>
                    <a:pt x="14678" y="5094"/>
                    <a:pt x="14110" y="3560"/>
                  </a:cubicBezTo>
                  <a:cubicBezTo>
                    <a:pt x="13277" y="1358"/>
                    <a:pt x="6405" y="424"/>
                    <a:pt x="4303" y="57"/>
                  </a:cubicBezTo>
                  <a:cubicBezTo>
                    <a:pt x="4015" y="19"/>
                    <a:pt x="3749" y="0"/>
                    <a:pt x="35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35" name="Google Shape;5935;p21"/>
            <p:cNvSpPr/>
            <p:nvPr/>
          </p:nvSpPr>
          <p:spPr>
            <a:xfrm>
              <a:off x="2392866" y="4415554"/>
              <a:ext cx="574675" cy="1048602"/>
            </a:xfrm>
            <a:custGeom>
              <a:avLst/>
              <a:gdLst/>
              <a:ahLst/>
              <a:cxnLst/>
              <a:rect l="l" t="t" r="r" b="b"/>
              <a:pathLst>
                <a:path w="19183" h="35003" extrusionOk="0">
                  <a:moveTo>
                    <a:pt x="440" y="1"/>
                  </a:moveTo>
                  <a:cubicBezTo>
                    <a:pt x="225" y="1"/>
                    <a:pt x="0" y="237"/>
                    <a:pt x="142" y="473"/>
                  </a:cubicBezTo>
                  <a:cubicBezTo>
                    <a:pt x="5479" y="9179"/>
                    <a:pt x="10249" y="18185"/>
                    <a:pt x="15152" y="27125"/>
                  </a:cubicBezTo>
                  <a:cubicBezTo>
                    <a:pt x="16453" y="29560"/>
                    <a:pt x="17888" y="32062"/>
                    <a:pt x="18521" y="34797"/>
                  </a:cubicBezTo>
                  <a:cubicBezTo>
                    <a:pt x="18561" y="34941"/>
                    <a:pt x="18677" y="35003"/>
                    <a:pt x="18797" y="35003"/>
                  </a:cubicBezTo>
                  <a:cubicBezTo>
                    <a:pt x="18984" y="35003"/>
                    <a:pt x="19183" y="34854"/>
                    <a:pt x="19122" y="34630"/>
                  </a:cubicBezTo>
                  <a:cubicBezTo>
                    <a:pt x="18588" y="32262"/>
                    <a:pt x="17454" y="30060"/>
                    <a:pt x="16320" y="27959"/>
                  </a:cubicBezTo>
                  <a:cubicBezTo>
                    <a:pt x="15086" y="25724"/>
                    <a:pt x="13851" y="23456"/>
                    <a:pt x="12617" y="21221"/>
                  </a:cubicBezTo>
                  <a:cubicBezTo>
                    <a:pt x="10149" y="16684"/>
                    <a:pt x="7680" y="12148"/>
                    <a:pt x="5112" y="7678"/>
                  </a:cubicBezTo>
                  <a:cubicBezTo>
                    <a:pt x="3677" y="5143"/>
                    <a:pt x="2210" y="2641"/>
                    <a:pt x="675" y="139"/>
                  </a:cubicBezTo>
                  <a:cubicBezTo>
                    <a:pt x="617" y="41"/>
                    <a:pt x="529" y="1"/>
                    <a:pt x="440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36" name="Google Shape;5936;p21"/>
            <p:cNvSpPr/>
            <p:nvPr/>
          </p:nvSpPr>
          <p:spPr>
            <a:xfrm>
              <a:off x="2751551" y="5149132"/>
              <a:ext cx="166174" cy="158565"/>
            </a:xfrm>
            <a:custGeom>
              <a:avLst/>
              <a:gdLst/>
              <a:ahLst/>
              <a:cxnLst/>
              <a:rect l="l" t="t" r="r" b="b"/>
              <a:pathLst>
                <a:path w="5547" h="5293" extrusionOk="0">
                  <a:moveTo>
                    <a:pt x="5251" y="1"/>
                  </a:moveTo>
                  <a:cubicBezTo>
                    <a:pt x="5096" y="1"/>
                    <a:pt x="4930" y="101"/>
                    <a:pt x="4913" y="301"/>
                  </a:cubicBezTo>
                  <a:cubicBezTo>
                    <a:pt x="4779" y="1569"/>
                    <a:pt x="4980" y="2936"/>
                    <a:pt x="4446" y="4137"/>
                  </a:cubicBezTo>
                  <a:cubicBezTo>
                    <a:pt x="4379" y="4304"/>
                    <a:pt x="4279" y="4504"/>
                    <a:pt x="4179" y="4604"/>
                  </a:cubicBezTo>
                  <a:cubicBezTo>
                    <a:pt x="4179" y="4637"/>
                    <a:pt x="4146" y="4637"/>
                    <a:pt x="4179" y="4637"/>
                  </a:cubicBezTo>
                  <a:cubicBezTo>
                    <a:pt x="4157" y="4649"/>
                    <a:pt x="4146" y="4652"/>
                    <a:pt x="4141" y="4652"/>
                  </a:cubicBezTo>
                  <a:cubicBezTo>
                    <a:pt x="4131" y="4652"/>
                    <a:pt x="4146" y="4637"/>
                    <a:pt x="4146" y="4637"/>
                  </a:cubicBezTo>
                  <a:lnTo>
                    <a:pt x="4146" y="4637"/>
                  </a:lnTo>
                  <a:cubicBezTo>
                    <a:pt x="4123" y="4649"/>
                    <a:pt x="4116" y="4652"/>
                    <a:pt x="4115" y="4652"/>
                  </a:cubicBezTo>
                  <a:cubicBezTo>
                    <a:pt x="4112" y="4652"/>
                    <a:pt x="4135" y="4637"/>
                    <a:pt x="4112" y="4637"/>
                  </a:cubicBezTo>
                  <a:cubicBezTo>
                    <a:pt x="4095" y="4637"/>
                    <a:pt x="4089" y="4640"/>
                    <a:pt x="4088" y="4642"/>
                  </a:cubicBezTo>
                  <a:lnTo>
                    <a:pt x="4088" y="4642"/>
                  </a:lnTo>
                  <a:cubicBezTo>
                    <a:pt x="4086" y="4641"/>
                    <a:pt x="4083" y="4639"/>
                    <a:pt x="4079" y="4637"/>
                  </a:cubicBezTo>
                  <a:cubicBezTo>
                    <a:pt x="3712" y="4537"/>
                    <a:pt x="3312" y="4204"/>
                    <a:pt x="2945" y="4004"/>
                  </a:cubicBezTo>
                  <a:cubicBezTo>
                    <a:pt x="2545" y="3803"/>
                    <a:pt x="2144" y="3637"/>
                    <a:pt x="1744" y="3437"/>
                  </a:cubicBezTo>
                  <a:cubicBezTo>
                    <a:pt x="1377" y="3203"/>
                    <a:pt x="977" y="2970"/>
                    <a:pt x="610" y="2736"/>
                  </a:cubicBezTo>
                  <a:cubicBezTo>
                    <a:pt x="546" y="2696"/>
                    <a:pt x="485" y="2678"/>
                    <a:pt x="428" y="2678"/>
                  </a:cubicBezTo>
                  <a:cubicBezTo>
                    <a:pt x="158" y="2678"/>
                    <a:pt x="0" y="3077"/>
                    <a:pt x="276" y="3270"/>
                  </a:cubicBezTo>
                  <a:cubicBezTo>
                    <a:pt x="1010" y="3737"/>
                    <a:pt x="1777" y="4137"/>
                    <a:pt x="2578" y="4537"/>
                  </a:cubicBezTo>
                  <a:cubicBezTo>
                    <a:pt x="3012" y="4737"/>
                    <a:pt x="3412" y="5138"/>
                    <a:pt x="3912" y="5271"/>
                  </a:cubicBezTo>
                  <a:cubicBezTo>
                    <a:pt x="3975" y="5286"/>
                    <a:pt x="4034" y="5292"/>
                    <a:pt x="4091" y="5292"/>
                  </a:cubicBezTo>
                  <a:cubicBezTo>
                    <a:pt x="4430" y="5292"/>
                    <a:pt x="4675" y="5052"/>
                    <a:pt x="4846" y="4737"/>
                  </a:cubicBezTo>
                  <a:cubicBezTo>
                    <a:pt x="5180" y="4137"/>
                    <a:pt x="5313" y="3503"/>
                    <a:pt x="5380" y="2803"/>
                  </a:cubicBezTo>
                  <a:cubicBezTo>
                    <a:pt x="5480" y="1969"/>
                    <a:pt x="5447" y="1135"/>
                    <a:pt x="5513" y="301"/>
                  </a:cubicBezTo>
                  <a:cubicBezTo>
                    <a:pt x="5547" y="101"/>
                    <a:pt x="5405" y="1"/>
                    <a:pt x="5251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37" name="Google Shape;5937;p21"/>
            <p:cNvSpPr/>
            <p:nvPr/>
          </p:nvSpPr>
          <p:spPr>
            <a:xfrm>
              <a:off x="2622654" y="4908320"/>
              <a:ext cx="229145" cy="228066"/>
            </a:xfrm>
            <a:custGeom>
              <a:avLst/>
              <a:gdLst/>
              <a:ahLst/>
              <a:cxnLst/>
              <a:rect l="l" t="t" r="r" b="b"/>
              <a:pathLst>
                <a:path w="7649" h="7613" extrusionOk="0">
                  <a:moveTo>
                    <a:pt x="7352" y="1"/>
                  </a:moveTo>
                  <a:cubicBezTo>
                    <a:pt x="7198" y="1"/>
                    <a:pt x="7031" y="101"/>
                    <a:pt x="7014" y="301"/>
                  </a:cubicBezTo>
                  <a:cubicBezTo>
                    <a:pt x="6759" y="2532"/>
                    <a:pt x="6352" y="4703"/>
                    <a:pt x="5909" y="6900"/>
                  </a:cubicBezTo>
                  <a:lnTo>
                    <a:pt x="5909" y="6900"/>
                  </a:lnTo>
                  <a:cubicBezTo>
                    <a:pt x="4040" y="6238"/>
                    <a:pt x="2158" y="5306"/>
                    <a:pt x="576" y="4104"/>
                  </a:cubicBezTo>
                  <a:cubicBezTo>
                    <a:pt x="524" y="4063"/>
                    <a:pt x="472" y="4046"/>
                    <a:pt x="421" y="4046"/>
                  </a:cubicBezTo>
                  <a:cubicBezTo>
                    <a:pt x="181" y="4046"/>
                    <a:pt x="0" y="4444"/>
                    <a:pt x="276" y="4637"/>
                  </a:cubicBezTo>
                  <a:cubicBezTo>
                    <a:pt x="1977" y="5938"/>
                    <a:pt x="4046" y="6906"/>
                    <a:pt x="6047" y="7606"/>
                  </a:cubicBezTo>
                  <a:cubicBezTo>
                    <a:pt x="6069" y="7610"/>
                    <a:pt x="6091" y="7613"/>
                    <a:pt x="6113" y="7613"/>
                  </a:cubicBezTo>
                  <a:cubicBezTo>
                    <a:pt x="6263" y="7613"/>
                    <a:pt x="6418" y="7518"/>
                    <a:pt x="6447" y="7373"/>
                  </a:cubicBezTo>
                  <a:cubicBezTo>
                    <a:pt x="6948" y="5038"/>
                    <a:pt x="7381" y="2669"/>
                    <a:pt x="7615" y="301"/>
                  </a:cubicBezTo>
                  <a:cubicBezTo>
                    <a:pt x="7648" y="101"/>
                    <a:pt x="7506" y="1"/>
                    <a:pt x="7352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38" name="Google Shape;5938;p21"/>
            <p:cNvSpPr/>
            <p:nvPr/>
          </p:nvSpPr>
          <p:spPr>
            <a:xfrm>
              <a:off x="2527695" y="4691503"/>
              <a:ext cx="257155" cy="325788"/>
            </a:xfrm>
            <a:custGeom>
              <a:avLst/>
              <a:gdLst/>
              <a:ahLst/>
              <a:cxnLst/>
              <a:rect l="l" t="t" r="r" b="b"/>
              <a:pathLst>
                <a:path w="8584" h="10875" extrusionOk="0">
                  <a:moveTo>
                    <a:pt x="8279" y="0"/>
                  </a:moveTo>
                  <a:cubicBezTo>
                    <a:pt x="8125" y="0"/>
                    <a:pt x="7966" y="100"/>
                    <a:pt x="7949" y="300"/>
                  </a:cubicBezTo>
                  <a:cubicBezTo>
                    <a:pt x="7822" y="3576"/>
                    <a:pt x="6907" y="6790"/>
                    <a:pt x="6908" y="10089"/>
                  </a:cubicBezTo>
                  <a:lnTo>
                    <a:pt x="6908" y="10089"/>
                  </a:lnTo>
                  <a:cubicBezTo>
                    <a:pt x="4786" y="9126"/>
                    <a:pt x="2597" y="8349"/>
                    <a:pt x="611" y="7139"/>
                  </a:cubicBezTo>
                  <a:cubicBezTo>
                    <a:pt x="560" y="7108"/>
                    <a:pt x="508" y="7094"/>
                    <a:pt x="460" y="7094"/>
                  </a:cubicBezTo>
                  <a:cubicBezTo>
                    <a:pt x="191" y="7094"/>
                    <a:pt x="0" y="7503"/>
                    <a:pt x="311" y="7672"/>
                  </a:cubicBezTo>
                  <a:cubicBezTo>
                    <a:pt x="2445" y="8973"/>
                    <a:pt x="4814" y="9774"/>
                    <a:pt x="7049" y="10841"/>
                  </a:cubicBezTo>
                  <a:cubicBezTo>
                    <a:pt x="7095" y="10864"/>
                    <a:pt x="7146" y="10875"/>
                    <a:pt x="7197" y="10875"/>
                  </a:cubicBezTo>
                  <a:cubicBezTo>
                    <a:pt x="7369" y="10875"/>
                    <a:pt x="7541" y="10754"/>
                    <a:pt x="7516" y="10574"/>
                  </a:cubicBezTo>
                  <a:cubicBezTo>
                    <a:pt x="7449" y="7105"/>
                    <a:pt x="8450" y="3736"/>
                    <a:pt x="8583" y="300"/>
                  </a:cubicBezTo>
                  <a:cubicBezTo>
                    <a:pt x="8583" y="100"/>
                    <a:pt x="8433" y="0"/>
                    <a:pt x="8279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39" name="Google Shape;5939;p21"/>
            <p:cNvSpPr/>
            <p:nvPr/>
          </p:nvSpPr>
          <p:spPr>
            <a:xfrm>
              <a:off x="2544440" y="4684493"/>
              <a:ext cx="132472" cy="171836"/>
            </a:xfrm>
            <a:custGeom>
              <a:avLst/>
              <a:gdLst/>
              <a:ahLst/>
              <a:cxnLst/>
              <a:rect l="l" t="t" r="r" b="b"/>
              <a:pathLst>
                <a:path w="4422" h="5736" extrusionOk="0">
                  <a:moveTo>
                    <a:pt x="4105" y="1"/>
                  </a:moveTo>
                  <a:cubicBezTo>
                    <a:pt x="3946" y="1"/>
                    <a:pt x="3788" y="101"/>
                    <a:pt x="3788" y="301"/>
                  </a:cubicBezTo>
                  <a:cubicBezTo>
                    <a:pt x="3788" y="1876"/>
                    <a:pt x="3588" y="3423"/>
                    <a:pt x="3373" y="4967"/>
                  </a:cubicBezTo>
                  <a:lnTo>
                    <a:pt x="3373" y="4967"/>
                  </a:lnTo>
                  <a:cubicBezTo>
                    <a:pt x="2458" y="4500"/>
                    <a:pt x="1580" y="3943"/>
                    <a:pt x="652" y="3537"/>
                  </a:cubicBezTo>
                  <a:cubicBezTo>
                    <a:pt x="604" y="3514"/>
                    <a:pt x="556" y="3505"/>
                    <a:pt x="510" y="3505"/>
                  </a:cubicBezTo>
                  <a:cubicBezTo>
                    <a:pt x="209" y="3505"/>
                    <a:pt x="0" y="3926"/>
                    <a:pt x="319" y="4070"/>
                  </a:cubicBezTo>
                  <a:cubicBezTo>
                    <a:pt x="1386" y="4571"/>
                    <a:pt x="2387" y="5238"/>
                    <a:pt x="3454" y="5705"/>
                  </a:cubicBezTo>
                  <a:cubicBezTo>
                    <a:pt x="3503" y="5724"/>
                    <a:pt x="3560" y="5735"/>
                    <a:pt x="3617" y="5735"/>
                  </a:cubicBezTo>
                  <a:cubicBezTo>
                    <a:pt x="3757" y="5735"/>
                    <a:pt x="3898" y="5670"/>
                    <a:pt x="3921" y="5505"/>
                  </a:cubicBezTo>
                  <a:cubicBezTo>
                    <a:pt x="4188" y="3803"/>
                    <a:pt x="4388" y="2069"/>
                    <a:pt x="4422" y="301"/>
                  </a:cubicBezTo>
                  <a:cubicBezTo>
                    <a:pt x="4422" y="101"/>
                    <a:pt x="4263" y="1"/>
                    <a:pt x="4105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40" name="Google Shape;5940;p21"/>
            <p:cNvSpPr/>
            <p:nvPr/>
          </p:nvSpPr>
          <p:spPr>
            <a:xfrm>
              <a:off x="2414165" y="4499638"/>
              <a:ext cx="169829" cy="203411"/>
            </a:xfrm>
            <a:custGeom>
              <a:avLst/>
              <a:gdLst/>
              <a:ahLst/>
              <a:cxnLst/>
              <a:rect l="l" t="t" r="r" b="b"/>
              <a:pathLst>
                <a:path w="5669" h="6790" extrusionOk="0">
                  <a:moveTo>
                    <a:pt x="5160" y="1"/>
                  </a:moveTo>
                  <a:cubicBezTo>
                    <a:pt x="5001" y="1"/>
                    <a:pt x="4851" y="101"/>
                    <a:pt x="4868" y="301"/>
                  </a:cubicBezTo>
                  <a:cubicBezTo>
                    <a:pt x="4993" y="2184"/>
                    <a:pt x="5030" y="4186"/>
                    <a:pt x="4617" y="6055"/>
                  </a:cubicBezTo>
                  <a:lnTo>
                    <a:pt x="4617" y="6055"/>
                  </a:lnTo>
                  <a:cubicBezTo>
                    <a:pt x="3266" y="5514"/>
                    <a:pt x="1838" y="5098"/>
                    <a:pt x="498" y="4537"/>
                  </a:cubicBezTo>
                  <a:cubicBezTo>
                    <a:pt x="462" y="4524"/>
                    <a:pt x="427" y="4518"/>
                    <a:pt x="395" y="4518"/>
                  </a:cubicBezTo>
                  <a:cubicBezTo>
                    <a:pt x="103" y="4518"/>
                    <a:pt x="1" y="5017"/>
                    <a:pt x="331" y="5138"/>
                  </a:cubicBezTo>
                  <a:cubicBezTo>
                    <a:pt x="1766" y="5738"/>
                    <a:pt x="3300" y="6172"/>
                    <a:pt x="4734" y="6772"/>
                  </a:cubicBezTo>
                  <a:cubicBezTo>
                    <a:pt x="4765" y="6784"/>
                    <a:pt x="4797" y="6790"/>
                    <a:pt x="4828" y="6790"/>
                  </a:cubicBezTo>
                  <a:cubicBezTo>
                    <a:pt x="4969" y="6790"/>
                    <a:pt x="5107" y="6681"/>
                    <a:pt x="5135" y="6572"/>
                  </a:cubicBezTo>
                  <a:cubicBezTo>
                    <a:pt x="5668" y="4537"/>
                    <a:pt x="5635" y="2369"/>
                    <a:pt x="5502" y="301"/>
                  </a:cubicBezTo>
                  <a:cubicBezTo>
                    <a:pt x="5485" y="101"/>
                    <a:pt x="5318" y="1"/>
                    <a:pt x="5160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41" name="Google Shape;5941;p21"/>
            <p:cNvSpPr/>
            <p:nvPr/>
          </p:nvSpPr>
          <p:spPr>
            <a:xfrm>
              <a:off x="2387774" y="4436702"/>
              <a:ext cx="121268" cy="140920"/>
            </a:xfrm>
            <a:custGeom>
              <a:avLst/>
              <a:gdLst/>
              <a:ahLst/>
              <a:cxnLst/>
              <a:rect l="l" t="t" r="r" b="b"/>
              <a:pathLst>
                <a:path w="4048" h="4704" extrusionOk="0">
                  <a:moveTo>
                    <a:pt x="3731" y="0"/>
                  </a:moveTo>
                  <a:cubicBezTo>
                    <a:pt x="3572" y="0"/>
                    <a:pt x="3414" y="100"/>
                    <a:pt x="3414" y="300"/>
                  </a:cubicBezTo>
                  <a:cubicBezTo>
                    <a:pt x="3414" y="1554"/>
                    <a:pt x="3443" y="2807"/>
                    <a:pt x="3253" y="4061"/>
                  </a:cubicBezTo>
                  <a:lnTo>
                    <a:pt x="3253" y="4061"/>
                  </a:lnTo>
                  <a:cubicBezTo>
                    <a:pt x="2335" y="4000"/>
                    <a:pt x="1404" y="3626"/>
                    <a:pt x="612" y="3169"/>
                  </a:cubicBezTo>
                  <a:cubicBezTo>
                    <a:pt x="561" y="3138"/>
                    <a:pt x="510" y="3125"/>
                    <a:pt x="461" y="3125"/>
                  </a:cubicBezTo>
                  <a:cubicBezTo>
                    <a:pt x="193" y="3125"/>
                    <a:pt x="1" y="3538"/>
                    <a:pt x="312" y="3736"/>
                  </a:cubicBezTo>
                  <a:cubicBezTo>
                    <a:pt x="1246" y="4270"/>
                    <a:pt x="2380" y="4670"/>
                    <a:pt x="3514" y="4703"/>
                  </a:cubicBezTo>
                  <a:cubicBezTo>
                    <a:pt x="3614" y="4703"/>
                    <a:pt x="3781" y="4603"/>
                    <a:pt x="3814" y="4470"/>
                  </a:cubicBezTo>
                  <a:cubicBezTo>
                    <a:pt x="4048" y="3102"/>
                    <a:pt x="4048" y="1701"/>
                    <a:pt x="4048" y="300"/>
                  </a:cubicBezTo>
                  <a:cubicBezTo>
                    <a:pt x="4048" y="100"/>
                    <a:pt x="3889" y="0"/>
                    <a:pt x="3731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42" name="Google Shape;5942;p21"/>
            <p:cNvSpPr/>
            <p:nvPr/>
          </p:nvSpPr>
          <p:spPr>
            <a:xfrm>
              <a:off x="2915677" y="4698483"/>
              <a:ext cx="34032" cy="26003"/>
            </a:xfrm>
            <a:custGeom>
              <a:avLst/>
              <a:gdLst/>
              <a:ahLst/>
              <a:cxnLst/>
              <a:rect l="l" t="t" r="r" b="b"/>
              <a:pathLst>
                <a:path w="1136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43" name="Google Shape;5943;p21"/>
            <p:cNvSpPr/>
            <p:nvPr/>
          </p:nvSpPr>
          <p:spPr>
            <a:xfrm>
              <a:off x="2880719" y="4656515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1"/>
                  </a:moveTo>
                  <a:cubicBezTo>
                    <a:pt x="0" y="1"/>
                    <a:pt x="0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44" name="Google Shape;5944;p21"/>
            <p:cNvSpPr/>
            <p:nvPr/>
          </p:nvSpPr>
          <p:spPr>
            <a:xfrm>
              <a:off x="2866730" y="4715467"/>
              <a:ext cx="34002" cy="26033"/>
            </a:xfrm>
            <a:custGeom>
              <a:avLst/>
              <a:gdLst/>
              <a:ahLst/>
              <a:cxnLst/>
              <a:rect l="l" t="t" r="r" b="b"/>
              <a:pathLst>
                <a:path w="1135" h="869" extrusionOk="0">
                  <a:moveTo>
                    <a:pt x="568" y="1"/>
                  </a:moveTo>
                  <a:cubicBezTo>
                    <a:pt x="0" y="1"/>
                    <a:pt x="0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45" name="Google Shape;5945;p21"/>
            <p:cNvSpPr/>
            <p:nvPr/>
          </p:nvSpPr>
          <p:spPr>
            <a:xfrm>
              <a:off x="2392088" y="4963289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0"/>
                  </a:moveTo>
                  <a:cubicBezTo>
                    <a:pt x="1" y="0"/>
                    <a:pt x="1" y="868"/>
                    <a:pt x="568" y="868"/>
                  </a:cubicBezTo>
                  <a:cubicBezTo>
                    <a:pt x="1135" y="868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46" name="Google Shape;5946;p21"/>
            <p:cNvSpPr/>
            <p:nvPr/>
          </p:nvSpPr>
          <p:spPr>
            <a:xfrm>
              <a:off x="2402093" y="4907332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8"/>
                    <a:pt x="567" y="868"/>
                  </a:cubicBezTo>
                  <a:cubicBezTo>
                    <a:pt x="1135" y="868"/>
                    <a:pt x="1135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47" name="Google Shape;5947;p21"/>
            <p:cNvSpPr/>
            <p:nvPr/>
          </p:nvSpPr>
          <p:spPr>
            <a:xfrm>
              <a:off x="2458049" y="4949299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8"/>
                    <a:pt x="567" y="868"/>
                  </a:cubicBezTo>
                  <a:cubicBezTo>
                    <a:pt x="1135" y="868"/>
                    <a:pt x="1135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48" name="Google Shape;5948;p21"/>
            <p:cNvSpPr/>
            <p:nvPr/>
          </p:nvSpPr>
          <p:spPr>
            <a:xfrm>
              <a:off x="2541984" y="4390721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5" y="868"/>
                    <a:pt x="1135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49" name="Google Shape;5949;p21"/>
            <p:cNvSpPr/>
            <p:nvPr/>
          </p:nvSpPr>
          <p:spPr>
            <a:xfrm>
              <a:off x="2504001" y="4373736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35" y="1"/>
                  </a:moveTo>
                  <a:cubicBezTo>
                    <a:pt x="1" y="1"/>
                    <a:pt x="1" y="868"/>
                    <a:pt x="535" y="868"/>
                  </a:cubicBezTo>
                  <a:cubicBezTo>
                    <a:pt x="1102" y="868"/>
                    <a:pt x="1102" y="1"/>
                    <a:pt x="535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50" name="Google Shape;5950;p21"/>
            <p:cNvSpPr/>
            <p:nvPr/>
          </p:nvSpPr>
          <p:spPr>
            <a:xfrm>
              <a:off x="2357130" y="4586569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51" name="Google Shape;5951;p21"/>
            <p:cNvSpPr/>
            <p:nvPr/>
          </p:nvSpPr>
          <p:spPr>
            <a:xfrm>
              <a:off x="2357130" y="4621557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7"/>
                    <a:pt x="567" y="867"/>
                  </a:cubicBezTo>
                  <a:cubicBezTo>
                    <a:pt x="1134" y="867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52" name="Google Shape;5952;p21"/>
            <p:cNvSpPr/>
            <p:nvPr/>
          </p:nvSpPr>
          <p:spPr>
            <a:xfrm>
              <a:off x="2880719" y="5026225"/>
              <a:ext cx="34002" cy="26033"/>
            </a:xfrm>
            <a:custGeom>
              <a:avLst/>
              <a:gdLst/>
              <a:ahLst/>
              <a:cxnLst/>
              <a:rect l="l" t="t" r="r" b="b"/>
              <a:pathLst>
                <a:path w="1135" h="869" extrusionOk="0">
                  <a:moveTo>
                    <a:pt x="568" y="1"/>
                  </a:moveTo>
                  <a:cubicBezTo>
                    <a:pt x="0" y="1"/>
                    <a:pt x="0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53" name="Google Shape;5953;p21"/>
            <p:cNvSpPr/>
            <p:nvPr/>
          </p:nvSpPr>
          <p:spPr>
            <a:xfrm>
              <a:off x="2677861" y="5183102"/>
              <a:ext cx="34032" cy="27022"/>
            </a:xfrm>
            <a:custGeom>
              <a:avLst/>
              <a:gdLst/>
              <a:ahLst/>
              <a:cxnLst/>
              <a:rect l="l" t="t" r="r" b="b"/>
              <a:pathLst>
                <a:path w="1136" h="902" extrusionOk="0">
                  <a:moveTo>
                    <a:pt x="568" y="1"/>
                  </a:moveTo>
                  <a:cubicBezTo>
                    <a:pt x="1" y="1"/>
                    <a:pt x="1" y="902"/>
                    <a:pt x="568" y="902"/>
                  </a:cubicBezTo>
                  <a:cubicBezTo>
                    <a:pt x="1135" y="902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54" name="Google Shape;5954;p21"/>
            <p:cNvSpPr/>
            <p:nvPr/>
          </p:nvSpPr>
          <p:spPr>
            <a:xfrm>
              <a:off x="2562953" y="4876358"/>
              <a:ext cx="34032" cy="26003"/>
            </a:xfrm>
            <a:custGeom>
              <a:avLst/>
              <a:gdLst/>
              <a:ahLst/>
              <a:cxnLst/>
              <a:rect l="l" t="t" r="r" b="b"/>
              <a:pathLst>
                <a:path w="1136" h="868" extrusionOk="0">
                  <a:moveTo>
                    <a:pt x="568" y="0"/>
                  </a:moveTo>
                  <a:cubicBezTo>
                    <a:pt x="1" y="0"/>
                    <a:pt x="1" y="868"/>
                    <a:pt x="568" y="868"/>
                  </a:cubicBezTo>
                  <a:cubicBezTo>
                    <a:pt x="1135" y="868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55" name="Google Shape;5955;p21"/>
            <p:cNvSpPr/>
            <p:nvPr/>
          </p:nvSpPr>
          <p:spPr>
            <a:xfrm>
              <a:off x="2824762" y="4851375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8" y="0"/>
                  </a:moveTo>
                  <a:cubicBezTo>
                    <a:pt x="0" y="0"/>
                    <a:pt x="0" y="901"/>
                    <a:pt x="568" y="901"/>
                  </a:cubicBezTo>
                  <a:cubicBezTo>
                    <a:pt x="1135" y="901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956" name="Google Shape;5956;p21"/>
          <p:cNvGrpSpPr/>
          <p:nvPr/>
        </p:nvGrpSpPr>
        <p:grpSpPr>
          <a:xfrm rot="2699802" flipH="1">
            <a:off x="61021" y="-52074"/>
            <a:ext cx="1163817" cy="522251"/>
            <a:chOff x="8502760" y="3542528"/>
            <a:chExt cx="711519" cy="319269"/>
          </a:xfrm>
        </p:grpSpPr>
        <p:sp>
          <p:nvSpPr>
            <p:cNvPr id="5957" name="Google Shape;5957;p21"/>
            <p:cNvSpPr/>
            <p:nvPr/>
          </p:nvSpPr>
          <p:spPr>
            <a:xfrm>
              <a:off x="8526724" y="3663878"/>
              <a:ext cx="687555" cy="166504"/>
            </a:xfrm>
            <a:custGeom>
              <a:avLst/>
              <a:gdLst/>
              <a:ahLst/>
              <a:cxnLst/>
              <a:rect l="l" t="t" r="r" b="b"/>
              <a:pathLst>
                <a:path w="22951" h="5558" extrusionOk="0">
                  <a:moveTo>
                    <a:pt x="371" y="1"/>
                  </a:moveTo>
                  <a:cubicBezTo>
                    <a:pt x="1" y="1"/>
                    <a:pt x="11" y="603"/>
                    <a:pt x="401" y="636"/>
                  </a:cubicBezTo>
                  <a:cubicBezTo>
                    <a:pt x="2336" y="803"/>
                    <a:pt x="4170" y="1403"/>
                    <a:pt x="5972" y="2070"/>
                  </a:cubicBezTo>
                  <a:cubicBezTo>
                    <a:pt x="7739" y="2704"/>
                    <a:pt x="9541" y="3271"/>
                    <a:pt x="11275" y="3972"/>
                  </a:cubicBezTo>
                  <a:cubicBezTo>
                    <a:pt x="13043" y="4672"/>
                    <a:pt x="14778" y="5272"/>
                    <a:pt x="16679" y="5439"/>
                  </a:cubicBezTo>
                  <a:cubicBezTo>
                    <a:pt x="17549" y="5528"/>
                    <a:pt x="18411" y="5557"/>
                    <a:pt x="19274" y="5557"/>
                  </a:cubicBezTo>
                  <a:cubicBezTo>
                    <a:pt x="20363" y="5557"/>
                    <a:pt x="21451" y="5510"/>
                    <a:pt x="22550" y="5473"/>
                  </a:cubicBezTo>
                  <a:cubicBezTo>
                    <a:pt x="22950" y="5439"/>
                    <a:pt x="22950" y="4839"/>
                    <a:pt x="22550" y="4839"/>
                  </a:cubicBezTo>
                  <a:cubicBezTo>
                    <a:pt x="21467" y="4895"/>
                    <a:pt x="20373" y="4940"/>
                    <a:pt x="19275" y="4940"/>
                  </a:cubicBezTo>
                  <a:cubicBezTo>
                    <a:pt x="18412" y="4940"/>
                    <a:pt x="17546" y="4912"/>
                    <a:pt x="16679" y="4839"/>
                  </a:cubicBezTo>
                  <a:cubicBezTo>
                    <a:pt x="14711" y="4639"/>
                    <a:pt x="12943" y="3972"/>
                    <a:pt x="11075" y="3238"/>
                  </a:cubicBezTo>
                  <a:cubicBezTo>
                    <a:pt x="9341" y="2537"/>
                    <a:pt x="7573" y="1970"/>
                    <a:pt x="5805" y="1336"/>
                  </a:cubicBezTo>
                  <a:cubicBezTo>
                    <a:pt x="4037" y="703"/>
                    <a:pt x="2269" y="169"/>
                    <a:pt x="401" y="2"/>
                  </a:cubicBezTo>
                  <a:cubicBezTo>
                    <a:pt x="391" y="1"/>
                    <a:pt x="381" y="1"/>
                    <a:pt x="371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58" name="Google Shape;5958;p21"/>
            <p:cNvSpPr/>
            <p:nvPr/>
          </p:nvSpPr>
          <p:spPr>
            <a:xfrm>
              <a:off x="8656460" y="3580482"/>
              <a:ext cx="187055" cy="259702"/>
            </a:xfrm>
            <a:custGeom>
              <a:avLst/>
              <a:gdLst/>
              <a:ahLst/>
              <a:cxnLst/>
              <a:rect l="l" t="t" r="r" b="b"/>
              <a:pathLst>
                <a:path w="6244" h="8669" extrusionOk="0">
                  <a:moveTo>
                    <a:pt x="1198" y="0"/>
                  </a:moveTo>
                  <a:cubicBezTo>
                    <a:pt x="951" y="0"/>
                    <a:pt x="739" y="310"/>
                    <a:pt x="973" y="518"/>
                  </a:cubicBezTo>
                  <a:cubicBezTo>
                    <a:pt x="2793" y="2018"/>
                    <a:pt x="3941" y="4099"/>
                    <a:pt x="5498" y="5825"/>
                  </a:cubicBezTo>
                  <a:lnTo>
                    <a:pt x="5498" y="5825"/>
                  </a:lnTo>
                  <a:cubicBezTo>
                    <a:pt x="4123" y="7069"/>
                    <a:pt x="2051" y="7518"/>
                    <a:pt x="340" y="8056"/>
                  </a:cubicBezTo>
                  <a:cubicBezTo>
                    <a:pt x="1" y="8149"/>
                    <a:pt x="117" y="8668"/>
                    <a:pt x="426" y="8668"/>
                  </a:cubicBezTo>
                  <a:cubicBezTo>
                    <a:pt x="452" y="8668"/>
                    <a:pt x="478" y="8665"/>
                    <a:pt x="506" y="8657"/>
                  </a:cubicBezTo>
                  <a:cubicBezTo>
                    <a:pt x="2441" y="8056"/>
                    <a:pt x="4676" y="7556"/>
                    <a:pt x="6144" y="6055"/>
                  </a:cubicBezTo>
                  <a:cubicBezTo>
                    <a:pt x="6244" y="5955"/>
                    <a:pt x="6244" y="5755"/>
                    <a:pt x="6144" y="5621"/>
                  </a:cubicBezTo>
                  <a:cubicBezTo>
                    <a:pt x="4476" y="3853"/>
                    <a:pt x="3308" y="1652"/>
                    <a:pt x="1407" y="84"/>
                  </a:cubicBezTo>
                  <a:cubicBezTo>
                    <a:pt x="1341" y="25"/>
                    <a:pt x="1268" y="0"/>
                    <a:pt x="119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59" name="Google Shape;5959;p21"/>
            <p:cNvSpPr/>
            <p:nvPr/>
          </p:nvSpPr>
          <p:spPr>
            <a:xfrm>
              <a:off x="8576689" y="3749640"/>
              <a:ext cx="258833" cy="29239"/>
            </a:xfrm>
            <a:custGeom>
              <a:avLst/>
              <a:gdLst/>
              <a:ahLst/>
              <a:cxnLst/>
              <a:rect l="l" t="t" r="r" b="b"/>
              <a:pathLst>
                <a:path w="8640" h="976" extrusionOk="0">
                  <a:moveTo>
                    <a:pt x="7633" y="0"/>
                  </a:moveTo>
                  <a:cubicBezTo>
                    <a:pt x="5209" y="0"/>
                    <a:pt x="2836" y="341"/>
                    <a:pt x="434" y="341"/>
                  </a:cubicBezTo>
                  <a:cubicBezTo>
                    <a:pt x="0" y="341"/>
                    <a:pt x="0" y="975"/>
                    <a:pt x="434" y="975"/>
                  </a:cubicBezTo>
                  <a:cubicBezTo>
                    <a:pt x="2836" y="975"/>
                    <a:pt x="5209" y="634"/>
                    <a:pt x="7633" y="634"/>
                  </a:cubicBezTo>
                  <a:cubicBezTo>
                    <a:pt x="7835" y="634"/>
                    <a:pt x="8037" y="636"/>
                    <a:pt x="8240" y="642"/>
                  </a:cubicBezTo>
                  <a:cubicBezTo>
                    <a:pt x="8640" y="642"/>
                    <a:pt x="8640" y="8"/>
                    <a:pt x="8240" y="8"/>
                  </a:cubicBezTo>
                  <a:cubicBezTo>
                    <a:pt x="8037" y="3"/>
                    <a:pt x="7835" y="0"/>
                    <a:pt x="7633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60" name="Google Shape;5960;p21"/>
            <p:cNvSpPr/>
            <p:nvPr/>
          </p:nvSpPr>
          <p:spPr>
            <a:xfrm>
              <a:off x="8619286" y="3621790"/>
              <a:ext cx="206347" cy="133131"/>
            </a:xfrm>
            <a:custGeom>
              <a:avLst/>
              <a:gdLst/>
              <a:ahLst/>
              <a:cxnLst/>
              <a:rect l="l" t="t" r="r" b="b"/>
              <a:pathLst>
                <a:path w="6888" h="4444" extrusionOk="0">
                  <a:moveTo>
                    <a:pt x="486" y="1"/>
                  </a:moveTo>
                  <a:cubicBezTo>
                    <a:pt x="130" y="1"/>
                    <a:pt x="0" y="545"/>
                    <a:pt x="380" y="640"/>
                  </a:cubicBezTo>
                  <a:cubicBezTo>
                    <a:pt x="980" y="740"/>
                    <a:pt x="1514" y="1107"/>
                    <a:pt x="2014" y="1474"/>
                  </a:cubicBezTo>
                  <a:cubicBezTo>
                    <a:pt x="2481" y="1807"/>
                    <a:pt x="2948" y="2108"/>
                    <a:pt x="3449" y="2408"/>
                  </a:cubicBezTo>
                  <a:cubicBezTo>
                    <a:pt x="4416" y="2975"/>
                    <a:pt x="5517" y="3475"/>
                    <a:pt x="6251" y="4342"/>
                  </a:cubicBezTo>
                  <a:cubicBezTo>
                    <a:pt x="6306" y="4414"/>
                    <a:pt x="6375" y="4444"/>
                    <a:pt x="6444" y="4444"/>
                  </a:cubicBezTo>
                  <a:cubicBezTo>
                    <a:pt x="6665" y="4444"/>
                    <a:pt x="6888" y="4138"/>
                    <a:pt x="6684" y="3909"/>
                  </a:cubicBezTo>
                  <a:cubicBezTo>
                    <a:pt x="5917" y="2975"/>
                    <a:pt x="4750" y="2474"/>
                    <a:pt x="3749" y="1874"/>
                  </a:cubicBezTo>
                  <a:cubicBezTo>
                    <a:pt x="3248" y="1574"/>
                    <a:pt x="2781" y="1240"/>
                    <a:pt x="2281" y="907"/>
                  </a:cubicBezTo>
                  <a:cubicBezTo>
                    <a:pt x="1747" y="540"/>
                    <a:pt x="1180" y="173"/>
                    <a:pt x="547" y="6"/>
                  </a:cubicBezTo>
                  <a:cubicBezTo>
                    <a:pt x="526" y="3"/>
                    <a:pt x="505" y="1"/>
                    <a:pt x="486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61" name="Google Shape;5961;p21"/>
            <p:cNvSpPr/>
            <p:nvPr/>
          </p:nvSpPr>
          <p:spPr>
            <a:xfrm>
              <a:off x="8663620" y="3542528"/>
              <a:ext cx="60993" cy="55991"/>
            </a:xfrm>
            <a:custGeom>
              <a:avLst/>
              <a:gdLst/>
              <a:ahLst/>
              <a:cxnLst/>
              <a:rect l="l" t="t" r="r" b="b"/>
              <a:pathLst>
                <a:path w="2036" h="1869" extrusionOk="0">
                  <a:moveTo>
                    <a:pt x="951" y="0"/>
                  </a:moveTo>
                  <a:cubicBezTo>
                    <a:pt x="726" y="0"/>
                    <a:pt x="501" y="83"/>
                    <a:pt x="334" y="250"/>
                  </a:cubicBezTo>
                  <a:cubicBezTo>
                    <a:pt x="1" y="584"/>
                    <a:pt x="1" y="1151"/>
                    <a:pt x="334" y="1484"/>
                  </a:cubicBezTo>
                  <a:lnTo>
                    <a:pt x="468" y="1618"/>
                  </a:lnTo>
                  <a:cubicBezTo>
                    <a:pt x="634" y="1785"/>
                    <a:pt x="860" y="1868"/>
                    <a:pt x="1085" y="1868"/>
                  </a:cubicBezTo>
                  <a:cubicBezTo>
                    <a:pt x="1310" y="1868"/>
                    <a:pt x="1535" y="1785"/>
                    <a:pt x="1702" y="1618"/>
                  </a:cubicBezTo>
                  <a:cubicBezTo>
                    <a:pt x="2035" y="1284"/>
                    <a:pt x="2035" y="717"/>
                    <a:pt x="1702" y="350"/>
                  </a:cubicBezTo>
                  <a:lnTo>
                    <a:pt x="1568" y="250"/>
                  </a:lnTo>
                  <a:cubicBezTo>
                    <a:pt x="1402" y="83"/>
                    <a:pt x="1176" y="0"/>
                    <a:pt x="951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62" name="Google Shape;5962;p21"/>
            <p:cNvSpPr/>
            <p:nvPr/>
          </p:nvSpPr>
          <p:spPr>
            <a:xfrm>
              <a:off x="8595681" y="3598335"/>
              <a:ext cx="60993" cy="54253"/>
            </a:xfrm>
            <a:custGeom>
              <a:avLst/>
              <a:gdLst/>
              <a:ahLst/>
              <a:cxnLst/>
              <a:rect l="l" t="t" r="r" b="b"/>
              <a:pathLst>
                <a:path w="2036" h="1811" extrusionOk="0">
                  <a:moveTo>
                    <a:pt x="1031" y="1"/>
                  </a:moveTo>
                  <a:cubicBezTo>
                    <a:pt x="966" y="1"/>
                    <a:pt x="900" y="8"/>
                    <a:pt x="834" y="22"/>
                  </a:cubicBezTo>
                  <a:cubicBezTo>
                    <a:pt x="734" y="55"/>
                    <a:pt x="667" y="88"/>
                    <a:pt x="601" y="155"/>
                  </a:cubicBezTo>
                  <a:cubicBezTo>
                    <a:pt x="200" y="322"/>
                    <a:pt x="0" y="756"/>
                    <a:pt x="100" y="1156"/>
                  </a:cubicBezTo>
                  <a:cubicBezTo>
                    <a:pt x="215" y="1557"/>
                    <a:pt x="600" y="1811"/>
                    <a:pt x="1003" y="1811"/>
                  </a:cubicBezTo>
                  <a:cubicBezTo>
                    <a:pt x="1069" y="1811"/>
                    <a:pt x="1135" y="1804"/>
                    <a:pt x="1201" y="1790"/>
                  </a:cubicBezTo>
                  <a:cubicBezTo>
                    <a:pt x="1268" y="1756"/>
                    <a:pt x="1368" y="1723"/>
                    <a:pt x="1435" y="1656"/>
                  </a:cubicBezTo>
                  <a:cubicBezTo>
                    <a:pt x="1802" y="1490"/>
                    <a:pt x="2035" y="1056"/>
                    <a:pt x="1902" y="656"/>
                  </a:cubicBezTo>
                  <a:cubicBezTo>
                    <a:pt x="1787" y="254"/>
                    <a:pt x="1426" y="1"/>
                    <a:pt x="1031" y="1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63" name="Google Shape;5963;p21"/>
            <p:cNvSpPr/>
            <p:nvPr/>
          </p:nvSpPr>
          <p:spPr>
            <a:xfrm>
              <a:off x="8502760" y="3644946"/>
              <a:ext cx="67974" cy="52995"/>
            </a:xfrm>
            <a:custGeom>
              <a:avLst/>
              <a:gdLst/>
              <a:ahLst/>
              <a:cxnLst/>
              <a:rect l="l" t="t" r="r" b="b"/>
              <a:pathLst>
                <a:path w="2269" h="1769" extrusionOk="0">
                  <a:moveTo>
                    <a:pt x="1134" y="0"/>
                  </a:moveTo>
                  <a:cubicBezTo>
                    <a:pt x="0" y="0"/>
                    <a:pt x="0" y="1768"/>
                    <a:pt x="1134" y="1768"/>
                  </a:cubicBezTo>
                  <a:cubicBezTo>
                    <a:pt x="2268" y="1768"/>
                    <a:pt x="2268" y="0"/>
                    <a:pt x="1134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64" name="Google Shape;5964;p21"/>
            <p:cNvSpPr/>
            <p:nvPr/>
          </p:nvSpPr>
          <p:spPr>
            <a:xfrm>
              <a:off x="8548711" y="3744847"/>
              <a:ext cx="66985" cy="52995"/>
            </a:xfrm>
            <a:custGeom>
              <a:avLst/>
              <a:gdLst/>
              <a:ahLst/>
              <a:cxnLst/>
              <a:rect l="l" t="t" r="r" b="b"/>
              <a:pathLst>
                <a:path w="2236" h="1769" extrusionOk="0">
                  <a:moveTo>
                    <a:pt x="1135" y="1"/>
                  </a:moveTo>
                  <a:cubicBezTo>
                    <a:pt x="0" y="1"/>
                    <a:pt x="0" y="1769"/>
                    <a:pt x="1135" y="1769"/>
                  </a:cubicBezTo>
                  <a:cubicBezTo>
                    <a:pt x="2235" y="1769"/>
                    <a:pt x="2235" y="1"/>
                    <a:pt x="1135" y="1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65" name="Google Shape;5965;p21"/>
            <p:cNvSpPr/>
            <p:nvPr/>
          </p:nvSpPr>
          <p:spPr>
            <a:xfrm>
              <a:off x="8630639" y="3809820"/>
              <a:ext cx="66985" cy="51976"/>
            </a:xfrm>
            <a:custGeom>
              <a:avLst/>
              <a:gdLst/>
              <a:ahLst/>
              <a:cxnLst/>
              <a:rect l="l" t="t" r="r" b="b"/>
              <a:pathLst>
                <a:path w="2236" h="1735" extrusionOk="0">
                  <a:moveTo>
                    <a:pt x="1135" y="0"/>
                  </a:moveTo>
                  <a:cubicBezTo>
                    <a:pt x="1" y="0"/>
                    <a:pt x="1" y="1735"/>
                    <a:pt x="1135" y="1735"/>
                  </a:cubicBezTo>
                  <a:cubicBezTo>
                    <a:pt x="2236" y="1735"/>
                    <a:pt x="2236" y="0"/>
                    <a:pt x="1135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966" name="Google Shape;5966;p21"/>
          <p:cNvGrpSpPr/>
          <p:nvPr/>
        </p:nvGrpSpPr>
        <p:grpSpPr>
          <a:xfrm>
            <a:off x="11207159" y="-150135"/>
            <a:ext cx="1079972" cy="1107545"/>
            <a:chOff x="7973149" y="-201092"/>
            <a:chExt cx="1116750" cy="1145263"/>
          </a:xfrm>
        </p:grpSpPr>
        <p:sp>
          <p:nvSpPr>
            <p:cNvPr id="5967" name="Google Shape;5967;p21"/>
            <p:cNvSpPr/>
            <p:nvPr/>
          </p:nvSpPr>
          <p:spPr>
            <a:xfrm>
              <a:off x="8049086" y="-201092"/>
              <a:ext cx="1040813" cy="992342"/>
            </a:xfrm>
            <a:custGeom>
              <a:avLst/>
              <a:gdLst/>
              <a:ahLst/>
              <a:cxnLst/>
              <a:rect l="l" t="t" r="r" b="b"/>
              <a:pathLst>
                <a:path w="34743" h="33125" extrusionOk="0">
                  <a:moveTo>
                    <a:pt x="34434" y="0"/>
                  </a:moveTo>
                  <a:cubicBezTo>
                    <a:pt x="34275" y="0"/>
                    <a:pt x="34109" y="100"/>
                    <a:pt x="34092" y="301"/>
                  </a:cubicBezTo>
                  <a:cubicBezTo>
                    <a:pt x="34025" y="3770"/>
                    <a:pt x="32291" y="6705"/>
                    <a:pt x="29555" y="8740"/>
                  </a:cubicBezTo>
                  <a:cubicBezTo>
                    <a:pt x="26853" y="10741"/>
                    <a:pt x="23618" y="11909"/>
                    <a:pt x="20415" y="12743"/>
                  </a:cubicBezTo>
                  <a:cubicBezTo>
                    <a:pt x="17113" y="13610"/>
                    <a:pt x="13777" y="14277"/>
                    <a:pt x="10642" y="15611"/>
                  </a:cubicBezTo>
                  <a:cubicBezTo>
                    <a:pt x="7773" y="16846"/>
                    <a:pt x="5105" y="18580"/>
                    <a:pt x="3203" y="21049"/>
                  </a:cubicBezTo>
                  <a:cubicBezTo>
                    <a:pt x="635" y="24418"/>
                    <a:pt x="1" y="28688"/>
                    <a:pt x="1" y="32824"/>
                  </a:cubicBezTo>
                  <a:cubicBezTo>
                    <a:pt x="1" y="33024"/>
                    <a:pt x="159" y="33124"/>
                    <a:pt x="318" y="33124"/>
                  </a:cubicBezTo>
                  <a:cubicBezTo>
                    <a:pt x="476" y="33124"/>
                    <a:pt x="635" y="33024"/>
                    <a:pt x="635" y="32824"/>
                  </a:cubicBezTo>
                  <a:cubicBezTo>
                    <a:pt x="635" y="29021"/>
                    <a:pt x="1168" y="25118"/>
                    <a:pt x="3370" y="21916"/>
                  </a:cubicBezTo>
                  <a:cubicBezTo>
                    <a:pt x="5171" y="19247"/>
                    <a:pt x="7907" y="17446"/>
                    <a:pt x="10842" y="16212"/>
                  </a:cubicBezTo>
                  <a:cubicBezTo>
                    <a:pt x="17013" y="13543"/>
                    <a:pt x="24118" y="13443"/>
                    <a:pt x="29722" y="9407"/>
                  </a:cubicBezTo>
                  <a:cubicBezTo>
                    <a:pt x="31123" y="8373"/>
                    <a:pt x="32357" y="7139"/>
                    <a:pt x="33258" y="5671"/>
                  </a:cubicBezTo>
                  <a:cubicBezTo>
                    <a:pt x="34225" y="4037"/>
                    <a:pt x="34692" y="2169"/>
                    <a:pt x="34726" y="301"/>
                  </a:cubicBezTo>
                  <a:cubicBezTo>
                    <a:pt x="34742" y="100"/>
                    <a:pt x="34592" y="0"/>
                    <a:pt x="344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68" name="Google Shape;5968;p21"/>
            <p:cNvSpPr/>
            <p:nvPr/>
          </p:nvSpPr>
          <p:spPr>
            <a:xfrm>
              <a:off x="8764539" y="130006"/>
              <a:ext cx="67974" cy="130585"/>
            </a:xfrm>
            <a:custGeom>
              <a:avLst/>
              <a:gdLst/>
              <a:ahLst/>
              <a:cxnLst/>
              <a:rect l="l" t="t" r="r" b="b"/>
              <a:pathLst>
                <a:path w="2269" h="4359" extrusionOk="0">
                  <a:moveTo>
                    <a:pt x="1879" y="1"/>
                  </a:moveTo>
                  <a:cubicBezTo>
                    <a:pt x="1754" y="1"/>
                    <a:pt x="1635" y="76"/>
                    <a:pt x="1635" y="222"/>
                  </a:cubicBezTo>
                  <a:cubicBezTo>
                    <a:pt x="1602" y="255"/>
                    <a:pt x="1535" y="289"/>
                    <a:pt x="1502" y="355"/>
                  </a:cubicBezTo>
                  <a:cubicBezTo>
                    <a:pt x="1135" y="1189"/>
                    <a:pt x="534" y="1890"/>
                    <a:pt x="201" y="2791"/>
                  </a:cubicBezTo>
                  <a:cubicBezTo>
                    <a:pt x="1" y="3358"/>
                    <a:pt x="101" y="4325"/>
                    <a:pt x="901" y="4358"/>
                  </a:cubicBezTo>
                  <a:cubicBezTo>
                    <a:pt x="1568" y="4358"/>
                    <a:pt x="1802" y="3291"/>
                    <a:pt x="1935" y="2824"/>
                  </a:cubicBezTo>
                  <a:cubicBezTo>
                    <a:pt x="2135" y="2023"/>
                    <a:pt x="2269" y="1089"/>
                    <a:pt x="2169" y="255"/>
                  </a:cubicBezTo>
                  <a:cubicBezTo>
                    <a:pt x="2152" y="84"/>
                    <a:pt x="2012" y="1"/>
                    <a:pt x="18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69" name="Google Shape;5969;p21"/>
            <p:cNvSpPr/>
            <p:nvPr/>
          </p:nvSpPr>
          <p:spPr>
            <a:xfrm>
              <a:off x="8637648" y="67938"/>
              <a:ext cx="105151" cy="98500"/>
            </a:xfrm>
            <a:custGeom>
              <a:avLst/>
              <a:gdLst/>
              <a:ahLst/>
              <a:cxnLst/>
              <a:rect l="l" t="t" r="r" b="b"/>
              <a:pathLst>
                <a:path w="3510" h="3288" extrusionOk="0">
                  <a:moveTo>
                    <a:pt x="1215" y="0"/>
                  </a:moveTo>
                  <a:cubicBezTo>
                    <a:pt x="1045" y="0"/>
                    <a:pt x="872" y="49"/>
                    <a:pt x="701" y="159"/>
                  </a:cubicBezTo>
                  <a:cubicBezTo>
                    <a:pt x="0" y="593"/>
                    <a:pt x="67" y="1527"/>
                    <a:pt x="634" y="2027"/>
                  </a:cubicBezTo>
                  <a:cubicBezTo>
                    <a:pt x="1201" y="2594"/>
                    <a:pt x="2068" y="2794"/>
                    <a:pt x="2802" y="3095"/>
                  </a:cubicBezTo>
                  <a:cubicBezTo>
                    <a:pt x="2836" y="3111"/>
                    <a:pt x="2869" y="3120"/>
                    <a:pt x="2898" y="3120"/>
                  </a:cubicBezTo>
                  <a:cubicBezTo>
                    <a:pt x="2927" y="3120"/>
                    <a:pt x="2952" y="3111"/>
                    <a:pt x="2969" y="3095"/>
                  </a:cubicBezTo>
                  <a:cubicBezTo>
                    <a:pt x="2996" y="3229"/>
                    <a:pt x="3094" y="3288"/>
                    <a:pt x="3196" y="3288"/>
                  </a:cubicBezTo>
                  <a:cubicBezTo>
                    <a:pt x="3347" y="3288"/>
                    <a:pt x="3509" y="3160"/>
                    <a:pt x="3469" y="2961"/>
                  </a:cubicBezTo>
                  <a:cubicBezTo>
                    <a:pt x="3354" y="2122"/>
                    <a:pt x="2333" y="0"/>
                    <a:pt x="12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70" name="Google Shape;5970;p21"/>
            <p:cNvSpPr/>
            <p:nvPr/>
          </p:nvSpPr>
          <p:spPr>
            <a:xfrm>
              <a:off x="8575701" y="196387"/>
              <a:ext cx="70969" cy="100657"/>
            </a:xfrm>
            <a:custGeom>
              <a:avLst/>
              <a:gdLst/>
              <a:ahLst/>
              <a:cxnLst/>
              <a:rect l="l" t="t" r="r" b="b"/>
              <a:pathLst>
                <a:path w="2369" h="3360" extrusionOk="0">
                  <a:moveTo>
                    <a:pt x="2030" y="1"/>
                  </a:moveTo>
                  <a:cubicBezTo>
                    <a:pt x="1975" y="1"/>
                    <a:pt x="1917" y="16"/>
                    <a:pt x="1868" y="41"/>
                  </a:cubicBezTo>
                  <a:cubicBezTo>
                    <a:pt x="1841" y="27"/>
                    <a:pt x="1807" y="19"/>
                    <a:pt x="1770" y="19"/>
                  </a:cubicBezTo>
                  <a:cubicBezTo>
                    <a:pt x="1719" y="19"/>
                    <a:pt x="1660" y="35"/>
                    <a:pt x="1601" y="74"/>
                  </a:cubicBezTo>
                  <a:cubicBezTo>
                    <a:pt x="1168" y="441"/>
                    <a:pt x="834" y="1175"/>
                    <a:pt x="567" y="1675"/>
                  </a:cubicBezTo>
                  <a:cubicBezTo>
                    <a:pt x="367" y="2076"/>
                    <a:pt x="0" y="2943"/>
                    <a:pt x="534" y="3243"/>
                  </a:cubicBezTo>
                  <a:cubicBezTo>
                    <a:pt x="679" y="3324"/>
                    <a:pt x="828" y="3359"/>
                    <a:pt x="973" y="3359"/>
                  </a:cubicBezTo>
                  <a:cubicBezTo>
                    <a:pt x="1431" y="3359"/>
                    <a:pt x="1858" y="3006"/>
                    <a:pt x="2035" y="2576"/>
                  </a:cubicBezTo>
                  <a:cubicBezTo>
                    <a:pt x="2335" y="1842"/>
                    <a:pt x="2368" y="941"/>
                    <a:pt x="2235" y="174"/>
                  </a:cubicBezTo>
                  <a:cubicBezTo>
                    <a:pt x="2214" y="47"/>
                    <a:pt x="2126" y="1"/>
                    <a:pt x="20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71" name="Google Shape;5971;p21"/>
            <p:cNvSpPr/>
            <p:nvPr/>
          </p:nvSpPr>
          <p:spPr>
            <a:xfrm>
              <a:off x="8407831" y="135937"/>
              <a:ext cx="107937" cy="91221"/>
            </a:xfrm>
            <a:custGeom>
              <a:avLst/>
              <a:gdLst/>
              <a:ahLst/>
              <a:cxnLst/>
              <a:rect l="l" t="t" r="r" b="b"/>
              <a:pathLst>
                <a:path w="3603" h="3045" extrusionOk="0">
                  <a:moveTo>
                    <a:pt x="1062" y="0"/>
                  </a:moveTo>
                  <a:cubicBezTo>
                    <a:pt x="936" y="0"/>
                    <a:pt x="814" y="28"/>
                    <a:pt x="701" y="91"/>
                  </a:cubicBezTo>
                  <a:cubicBezTo>
                    <a:pt x="0" y="458"/>
                    <a:pt x="267" y="1492"/>
                    <a:pt x="701" y="1992"/>
                  </a:cubicBezTo>
                  <a:cubicBezTo>
                    <a:pt x="1186" y="2568"/>
                    <a:pt x="2139" y="3006"/>
                    <a:pt x="2935" y="3006"/>
                  </a:cubicBezTo>
                  <a:cubicBezTo>
                    <a:pt x="3015" y="3006"/>
                    <a:pt x="3093" y="3002"/>
                    <a:pt x="3169" y="2993"/>
                  </a:cubicBezTo>
                  <a:cubicBezTo>
                    <a:pt x="3214" y="3026"/>
                    <a:pt x="3277" y="3045"/>
                    <a:pt x="3341" y="3045"/>
                  </a:cubicBezTo>
                  <a:cubicBezTo>
                    <a:pt x="3469" y="3045"/>
                    <a:pt x="3603" y="2971"/>
                    <a:pt x="3603" y="2793"/>
                  </a:cubicBezTo>
                  <a:cubicBezTo>
                    <a:pt x="3603" y="2025"/>
                    <a:pt x="3036" y="1358"/>
                    <a:pt x="2535" y="825"/>
                  </a:cubicBezTo>
                  <a:cubicBezTo>
                    <a:pt x="2211" y="500"/>
                    <a:pt x="1601" y="0"/>
                    <a:pt x="10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72" name="Google Shape;5972;p21"/>
            <p:cNvSpPr/>
            <p:nvPr/>
          </p:nvSpPr>
          <p:spPr>
            <a:xfrm>
              <a:off x="8393842" y="257556"/>
              <a:ext cx="62042" cy="109285"/>
            </a:xfrm>
            <a:custGeom>
              <a:avLst/>
              <a:gdLst/>
              <a:ahLst/>
              <a:cxnLst/>
              <a:rect l="l" t="t" r="r" b="b"/>
              <a:pathLst>
                <a:path w="2071" h="3648" extrusionOk="0">
                  <a:moveTo>
                    <a:pt x="934" y="0"/>
                  </a:moveTo>
                  <a:cubicBezTo>
                    <a:pt x="367" y="34"/>
                    <a:pt x="234" y="1201"/>
                    <a:pt x="167" y="1635"/>
                  </a:cubicBezTo>
                  <a:cubicBezTo>
                    <a:pt x="100" y="2269"/>
                    <a:pt x="0" y="3336"/>
                    <a:pt x="767" y="3603"/>
                  </a:cubicBezTo>
                  <a:cubicBezTo>
                    <a:pt x="856" y="3633"/>
                    <a:pt x="937" y="3648"/>
                    <a:pt x="1011" y="3648"/>
                  </a:cubicBezTo>
                  <a:cubicBezTo>
                    <a:pt x="2071" y="3648"/>
                    <a:pt x="1615" y="697"/>
                    <a:pt x="1334" y="167"/>
                  </a:cubicBezTo>
                  <a:cubicBezTo>
                    <a:pt x="1309" y="92"/>
                    <a:pt x="1247" y="54"/>
                    <a:pt x="1189" y="54"/>
                  </a:cubicBezTo>
                  <a:cubicBezTo>
                    <a:pt x="1170" y="54"/>
                    <a:pt x="1151" y="59"/>
                    <a:pt x="1134" y="67"/>
                  </a:cubicBezTo>
                  <a:cubicBezTo>
                    <a:pt x="1068" y="0"/>
                    <a:pt x="1034" y="0"/>
                    <a:pt x="9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73" name="Google Shape;5973;p21"/>
            <p:cNvSpPr/>
            <p:nvPr/>
          </p:nvSpPr>
          <p:spPr>
            <a:xfrm>
              <a:off x="8247930" y="217326"/>
              <a:ext cx="101316" cy="74115"/>
            </a:xfrm>
            <a:custGeom>
              <a:avLst/>
              <a:gdLst/>
              <a:ahLst/>
              <a:cxnLst/>
              <a:rect l="l" t="t" r="r" b="b"/>
              <a:pathLst>
                <a:path w="3382" h="2474" extrusionOk="0">
                  <a:moveTo>
                    <a:pt x="1013" y="0"/>
                  </a:moveTo>
                  <a:cubicBezTo>
                    <a:pt x="827" y="0"/>
                    <a:pt x="653" y="63"/>
                    <a:pt x="501" y="209"/>
                  </a:cubicBezTo>
                  <a:cubicBezTo>
                    <a:pt x="1" y="709"/>
                    <a:pt x="168" y="1477"/>
                    <a:pt x="668" y="1844"/>
                  </a:cubicBezTo>
                  <a:cubicBezTo>
                    <a:pt x="1235" y="2277"/>
                    <a:pt x="2036" y="2444"/>
                    <a:pt x="2703" y="2444"/>
                  </a:cubicBezTo>
                  <a:cubicBezTo>
                    <a:pt x="2770" y="2444"/>
                    <a:pt x="2836" y="2411"/>
                    <a:pt x="2870" y="2377"/>
                  </a:cubicBezTo>
                  <a:cubicBezTo>
                    <a:pt x="2914" y="2444"/>
                    <a:pt x="2988" y="2474"/>
                    <a:pt x="3065" y="2474"/>
                  </a:cubicBezTo>
                  <a:cubicBezTo>
                    <a:pt x="3218" y="2474"/>
                    <a:pt x="3381" y="2355"/>
                    <a:pt x="3337" y="2177"/>
                  </a:cubicBezTo>
                  <a:cubicBezTo>
                    <a:pt x="3142" y="1539"/>
                    <a:pt x="1933" y="0"/>
                    <a:pt x="10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74" name="Google Shape;5974;p21"/>
            <p:cNvSpPr/>
            <p:nvPr/>
          </p:nvSpPr>
          <p:spPr>
            <a:xfrm>
              <a:off x="8232952" y="330437"/>
              <a:ext cx="58986" cy="116984"/>
            </a:xfrm>
            <a:custGeom>
              <a:avLst/>
              <a:gdLst/>
              <a:ahLst/>
              <a:cxnLst/>
              <a:rect l="l" t="t" r="r" b="b"/>
              <a:pathLst>
                <a:path w="1969" h="3905" extrusionOk="0">
                  <a:moveTo>
                    <a:pt x="1087" y="1"/>
                  </a:moveTo>
                  <a:cubicBezTo>
                    <a:pt x="1024" y="1"/>
                    <a:pt x="960" y="25"/>
                    <a:pt x="901" y="69"/>
                  </a:cubicBezTo>
                  <a:cubicBezTo>
                    <a:pt x="835" y="69"/>
                    <a:pt x="734" y="102"/>
                    <a:pt x="668" y="202"/>
                  </a:cubicBezTo>
                  <a:cubicBezTo>
                    <a:pt x="301" y="736"/>
                    <a:pt x="201" y="1470"/>
                    <a:pt x="134" y="2070"/>
                  </a:cubicBezTo>
                  <a:cubicBezTo>
                    <a:pt x="67" y="2604"/>
                    <a:pt x="1" y="3471"/>
                    <a:pt x="534" y="3805"/>
                  </a:cubicBezTo>
                  <a:cubicBezTo>
                    <a:pt x="650" y="3874"/>
                    <a:pt x="762" y="3905"/>
                    <a:pt x="870" y="3905"/>
                  </a:cubicBezTo>
                  <a:cubicBezTo>
                    <a:pt x="1383" y="3905"/>
                    <a:pt x="1780" y="3212"/>
                    <a:pt x="1835" y="2771"/>
                  </a:cubicBezTo>
                  <a:cubicBezTo>
                    <a:pt x="1969" y="1904"/>
                    <a:pt x="1668" y="903"/>
                    <a:pt x="1302" y="136"/>
                  </a:cubicBezTo>
                  <a:cubicBezTo>
                    <a:pt x="1245" y="42"/>
                    <a:pt x="1168" y="1"/>
                    <a:pt x="10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75" name="Google Shape;5975;p21"/>
            <p:cNvSpPr/>
            <p:nvPr/>
          </p:nvSpPr>
          <p:spPr>
            <a:xfrm>
              <a:off x="8067179" y="341311"/>
              <a:ext cx="129836" cy="73815"/>
            </a:xfrm>
            <a:custGeom>
              <a:avLst/>
              <a:gdLst/>
              <a:ahLst/>
              <a:cxnLst/>
              <a:rect l="l" t="t" r="r" b="b"/>
              <a:pathLst>
                <a:path w="4334" h="2464" extrusionOk="0">
                  <a:moveTo>
                    <a:pt x="1418" y="1"/>
                  </a:moveTo>
                  <a:cubicBezTo>
                    <a:pt x="970" y="1"/>
                    <a:pt x="599" y="189"/>
                    <a:pt x="431" y="673"/>
                  </a:cubicBezTo>
                  <a:cubicBezTo>
                    <a:pt x="0" y="1807"/>
                    <a:pt x="1527" y="2463"/>
                    <a:pt x="2811" y="2463"/>
                  </a:cubicBezTo>
                  <a:cubicBezTo>
                    <a:pt x="3416" y="2463"/>
                    <a:pt x="3967" y="2317"/>
                    <a:pt x="4234" y="2008"/>
                  </a:cubicBezTo>
                  <a:cubicBezTo>
                    <a:pt x="4334" y="1874"/>
                    <a:pt x="4267" y="1674"/>
                    <a:pt x="4134" y="1574"/>
                  </a:cubicBezTo>
                  <a:cubicBezTo>
                    <a:pt x="3723" y="889"/>
                    <a:pt x="2389" y="1"/>
                    <a:pt x="1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76" name="Google Shape;5976;p21"/>
            <p:cNvSpPr/>
            <p:nvPr/>
          </p:nvSpPr>
          <p:spPr>
            <a:xfrm>
              <a:off x="8112052" y="482671"/>
              <a:ext cx="76961" cy="108776"/>
            </a:xfrm>
            <a:custGeom>
              <a:avLst/>
              <a:gdLst/>
              <a:ahLst/>
              <a:cxnLst/>
              <a:rect l="l" t="t" r="r" b="b"/>
              <a:pathLst>
                <a:path w="2569" h="3631" extrusionOk="0">
                  <a:moveTo>
                    <a:pt x="389" y="0"/>
                  </a:moveTo>
                  <a:cubicBezTo>
                    <a:pt x="208" y="0"/>
                    <a:pt x="73" y="190"/>
                    <a:pt x="100" y="358"/>
                  </a:cubicBezTo>
                  <a:cubicBezTo>
                    <a:pt x="67" y="391"/>
                    <a:pt x="67" y="424"/>
                    <a:pt x="34" y="491"/>
                  </a:cubicBezTo>
                  <a:cubicBezTo>
                    <a:pt x="0" y="1091"/>
                    <a:pt x="267" y="1825"/>
                    <a:pt x="501" y="2359"/>
                  </a:cubicBezTo>
                  <a:cubicBezTo>
                    <a:pt x="661" y="2840"/>
                    <a:pt x="1007" y="3630"/>
                    <a:pt x="1627" y="3630"/>
                  </a:cubicBezTo>
                  <a:cubicBezTo>
                    <a:pt x="1651" y="3630"/>
                    <a:pt x="1676" y="3629"/>
                    <a:pt x="1702" y="3627"/>
                  </a:cubicBezTo>
                  <a:cubicBezTo>
                    <a:pt x="2469" y="3560"/>
                    <a:pt x="2569" y="2659"/>
                    <a:pt x="2335" y="2059"/>
                  </a:cubicBezTo>
                  <a:cubicBezTo>
                    <a:pt x="1968" y="1292"/>
                    <a:pt x="1268" y="424"/>
                    <a:pt x="501" y="24"/>
                  </a:cubicBezTo>
                  <a:cubicBezTo>
                    <a:pt x="462" y="7"/>
                    <a:pt x="425" y="0"/>
                    <a:pt x="3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77" name="Google Shape;5977;p21"/>
            <p:cNvSpPr/>
            <p:nvPr/>
          </p:nvSpPr>
          <p:spPr>
            <a:xfrm>
              <a:off x="7994148" y="541833"/>
              <a:ext cx="103593" cy="72228"/>
            </a:xfrm>
            <a:custGeom>
              <a:avLst/>
              <a:gdLst/>
              <a:ahLst/>
              <a:cxnLst/>
              <a:rect l="l" t="t" r="r" b="b"/>
              <a:pathLst>
                <a:path w="3458" h="2411" extrusionOk="0">
                  <a:moveTo>
                    <a:pt x="2635" y="0"/>
                  </a:moveTo>
                  <a:cubicBezTo>
                    <a:pt x="2331" y="0"/>
                    <a:pt x="2006" y="56"/>
                    <a:pt x="1868" y="84"/>
                  </a:cubicBezTo>
                  <a:cubicBezTo>
                    <a:pt x="1068" y="251"/>
                    <a:pt x="0" y="617"/>
                    <a:pt x="34" y="1585"/>
                  </a:cubicBezTo>
                  <a:cubicBezTo>
                    <a:pt x="56" y="2190"/>
                    <a:pt x="357" y="2410"/>
                    <a:pt x="767" y="2410"/>
                  </a:cubicBezTo>
                  <a:cubicBezTo>
                    <a:pt x="1602" y="2410"/>
                    <a:pt x="2890" y="1498"/>
                    <a:pt x="3203" y="1051"/>
                  </a:cubicBezTo>
                  <a:cubicBezTo>
                    <a:pt x="3303" y="884"/>
                    <a:pt x="3203" y="718"/>
                    <a:pt x="3069" y="684"/>
                  </a:cubicBezTo>
                  <a:cubicBezTo>
                    <a:pt x="3136" y="651"/>
                    <a:pt x="3169" y="617"/>
                    <a:pt x="3203" y="584"/>
                  </a:cubicBezTo>
                  <a:cubicBezTo>
                    <a:pt x="3457" y="114"/>
                    <a:pt x="3067" y="0"/>
                    <a:pt x="26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78" name="Google Shape;5978;p21"/>
            <p:cNvSpPr/>
            <p:nvPr/>
          </p:nvSpPr>
          <p:spPr>
            <a:xfrm>
              <a:off x="8060080" y="655214"/>
              <a:ext cx="124533" cy="86367"/>
            </a:xfrm>
            <a:custGeom>
              <a:avLst/>
              <a:gdLst/>
              <a:ahLst/>
              <a:cxnLst/>
              <a:rect l="l" t="t" r="r" b="b"/>
              <a:pathLst>
                <a:path w="4157" h="2883" extrusionOk="0">
                  <a:moveTo>
                    <a:pt x="466" y="1"/>
                  </a:moveTo>
                  <a:cubicBezTo>
                    <a:pt x="455" y="1"/>
                    <a:pt x="445" y="1"/>
                    <a:pt x="434" y="1"/>
                  </a:cubicBezTo>
                  <a:cubicBezTo>
                    <a:pt x="234" y="1"/>
                    <a:pt x="134" y="202"/>
                    <a:pt x="168" y="335"/>
                  </a:cubicBezTo>
                  <a:cubicBezTo>
                    <a:pt x="68" y="402"/>
                    <a:pt x="1" y="502"/>
                    <a:pt x="68" y="635"/>
                  </a:cubicBezTo>
                  <a:cubicBezTo>
                    <a:pt x="262" y="1248"/>
                    <a:pt x="1410" y="2883"/>
                    <a:pt x="2347" y="2883"/>
                  </a:cubicBezTo>
                  <a:cubicBezTo>
                    <a:pt x="2532" y="2883"/>
                    <a:pt x="2710" y="2819"/>
                    <a:pt x="2870" y="2670"/>
                  </a:cubicBezTo>
                  <a:cubicBezTo>
                    <a:pt x="4157" y="1515"/>
                    <a:pt x="1461" y="1"/>
                    <a:pt x="4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79" name="Google Shape;5979;p21"/>
            <p:cNvSpPr/>
            <p:nvPr/>
          </p:nvSpPr>
          <p:spPr>
            <a:xfrm>
              <a:off x="7973149" y="700567"/>
              <a:ext cx="92958" cy="72767"/>
            </a:xfrm>
            <a:custGeom>
              <a:avLst/>
              <a:gdLst/>
              <a:ahLst/>
              <a:cxnLst/>
              <a:rect l="l" t="t" r="r" b="b"/>
              <a:pathLst>
                <a:path w="3103" h="2429" extrusionOk="0">
                  <a:moveTo>
                    <a:pt x="2718" y="1"/>
                  </a:moveTo>
                  <a:cubicBezTo>
                    <a:pt x="2684" y="1"/>
                    <a:pt x="2645" y="8"/>
                    <a:pt x="2603" y="22"/>
                  </a:cubicBezTo>
                  <a:cubicBezTo>
                    <a:pt x="2102" y="222"/>
                    <a:pt x="1502" y="189"/>
                    <a:pt x="1001" y="422"/>
                  </a:cubicBezTo>
                  <a:cubicBezTo>
                    <a:pt x="434" y="689"/>
                    <a:pt x="1" y="1323"/>
                    <a:pt x="101" y="1923"/>
                  </a:cubicBezTo>
                  <a:cubicBezTo>
                    <a:pt x="185" y="2302"/>
                    <a:pt x="535" y="2429"/>
                    <a:pt x="890" y="2429"/>
                  </a:cubicBezTo>
                  <a:cubicBezTo>
                    <a:pt x="1098" y="2429"/>
                    <a:pt x="1308" y="2385"/>
                    <a:pt x="1468" y="2324"/>
                  </a:cubicBezTo>
                  <a:cubicBezTo>
                    <a:pt x="2169" y="2057"/>
                    <a:pt x="2669" y="1423"/>
                    <a:pt x="2936" y="722"/>
                  </a:cubicBezTo>
                  <a:cubicBezTo>
                    <a:pt x="2970" y="656"/>
                    <a:pt x="3003" y="622"/>
                    <a:pt x="3036" y="589"/>
                  </a:cubicBezTo>
                  <a:cubicBezTo>
                    <a:pt x="3103" y="456"/>
                    <a:pt x="3036" y="289"/>
                    <a:pt x="2936" y="222"/>
                  </a:cubicBezTo>
                  <a:cubicBezTo>
                    <a:pt x="2910" y="91"/>
                    <a:pt x="2843" y="1"/>
                    <a:pt x="27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80" name="Google Shape;5980;p21"/>
            <p:cNvSpPr/>
            <p:nvPr/>
          </p:nvSpPr>
          <p:spPr>
            <a:xfrm>
              <a:off x="8035666" y="770962"/>
              <a:ext cx="91400" cy="114438"/>
            </a:xfrm>
            <a:custGeom>
              <a:avLst/>
              <a:gdLst/>
              <a:ahLst/>
              <a:cxnLst/>
              <a:rect l="l" t="t" r="r" b="b"/>
              <a:pathLst>
                <a:path w="3051" h="3820" extrusionOk="0">
                  <a:moveTo>
                    <a:pt x="897" y="1"/>
                  </a:moveTo>
                  <a:cubicBezTo>
                    <a:pt x="803" y="1"/>
                    <a:pt x="724" y="58"/>
                    <a:pt x="682" y="140"/>
                  </a:cubicBezTo>
                  <a:cubicBezTo>
                    <a:pt x="582" y="140"/>
                    <a:pt x="516" y="207"/>
                    <a:pt x="449" y="307"/>
                  </a:cubicBezTo>
                  <a:cubicBezTo>
                    <a:pt x="138" y="1178"/>
                    <a:pt x="1" y="3819"/>
                    <a:pt x="1391" y="3819"/>
                  </a:cubicBezTo>
                  <a:cubicBezTo>
                    <a:pt x="1491" y="3819"/>
                    <a:pt x="1600" y="3805"/>
                    <a:pt x="1716" y="3776"/>
                  </a:cubicBezTo>
                  <a:cubicBezTo>
                    <a:pt x="3051" y="3443"/>
                    <a:pt x="1616" y="574"/>
                    <a:pt x="1083" y="74"/>
                  </a:cubicBezTo>
                  <a:cubicBezTo>
                    <a:pt x="1019" y="23"/>
                    <a:pt x="955" y="1"/>
                    <a:pt x="8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81" name="Google Shape;5981;p21"/>
            <p:cNvSpPr/>
            <p:nvPr/>
          </p:nvSpPr>
          <p:spPr>
            <a:xfrm>
              <a:off x="8357866" y="-21239"/>
              <a:ext cx="718531" cy="965410"/>
            </a:xfrm>
            <a:custGeom>
              <a:avLst/>
              <a:gdLst/>
              <a:ahLst/>
              <a:cxnLst/>
              <a:rect l="l" t="t" r="r" b="b"/>
              <a:pathLst>
                <a:path w="23985" h="32226" extrusionOk="0">
                  <a:moveTo>
                    <a:pt x="22483" y="1"/>
                  </a:moveTo>
                  <a:cubicBezTo>
                    <a:pt x="22350" y="3136"/>
                    <a:pt x="19814" y="6072"/>
                    <a:pt x="17713" y="7940"/>
                  </a:cubicBezTo>
                  <a:cubicBezTo>
                    <a:pt x="12809" y="12143"/>
                    <a:pt x="6872" y="14711"/>
                    <a:pt x="2435" y="19581"/>
                  </a:cubicBezTo>
                  <a:cubicBezTo>
                    <a:pt x="1601" y="20515"/>
                    <a:pt x="0" y="22750"/>
                    <a:pt x="2302" y="23084"/>
                  </a:cubicBezTo>
                  <a:cubicBezTo>
                    <a:pt x="2370" y="23096"/>
                    <a:pt x="2440" y="23102"/>
                    <a:pt x="2514" y="23102"/>
                  </a:cubicBezTo>
                  <a:cubicBezTo>
                    <a:pt x="3843" y="23102"/>
                    <a:pt x="5987" y="21179"/>
                    <a:pt x="6872" y="20515"/>
                  </a:cubicBezTo>
                  <a:cubicBezTo>
                    <a:pt x="10341" y="17713"/>
                    <a:pt x="13143" y="13510"/>
                    <a:pt x="17112" y="11442"/>
                  </a:cubicBezTo>
                  <a:lnTo>
                    <a:pt x="17112" y="11442"/>
                  </a:lnTo>
                  <a:cubicBezTo>
                    <a:pt x="16779" y="12009"/>
                    <a:pt x="16312" y="12576"/>
                    <a:pt x="15945" y="13177"/>
                  </a:cubicBezTo>
                  <a:cubicBezTo>
                    <a:pt x="13843" y="15979"/>
                    <a:pt x="11875" y="18881"/>
                    <a:pt x="9774" y="21816"/>
                  </a:cubicBezTo>
                  <a:cubicBezTo>
                    <a:pt x="8606" y="23317"/>
                    <a:pt x="7572" y="25052"/>
                    <a:pt x="6405" y="26686"/>
                  </a:cubicBezTo>
                  <a:cubicBezTo>
                    <a:pt x="5683" y="27813"/>
                    <a:pt x="4710" y="29265"/>
                    <a:pt x="5980" y="29265"/>
                  </a:cubicBezTo>
                  <a:cubicBezTo>
                    <a:pt x="6176" y="29265"/>
                    <a:pt x="6426" y="29231"/>
                    <a:pt x="6738" y="29155"/>
                  </a:cubicBezTo>
                  <a:cubicBezTo>
                    <a:pt x="9073" y="28688"/>
                    <a:pt x="11408" y="24585"/>
                    <a:pt x="12676" y="22717"/>
                  </a:cubicBezTo>
                  <a:cubicBezTo>
                    <a:pt x="14444" y="19948"/>
                    <a:pt x="17613" y="15645"/>
                    <a:pt x="19448" y="13177"/>
                  </a:cubicBezTo>
                  <a:lnTo>
                    <a:pt x="19448" y="13177"/>
                  </a:lnTo>
                  <a:cubicBezTo>
                    <a:pt x="18647" y="16212"/>
                    <a:pt x="17112" y="19114"/>
                    <a:pt x="15845" y="21916"/>
                  </a:cubicBezTo>
                  <a:cubicBezTo>
                    <a:pt x="14911" y="23784"/>
                    <a:pt x="9874" y="30556"/>
                    <a:pt x="11742" y="32157"/>
                  </a:cubicBezTo>
                  <a:cubicBezTo>
                    <a:pt x="11854" y="32203"/>
                    <a:pt x="11970" y="32225"/>
                    <a:pt x="12088" y="32225"/>
                  </a:cubicBezTo>
                  <a:cubicBezTo>
                    <a:pt x="13756" y="32225"/>
                    <a:pt x="15929" y="27842"/>
                    <a:pt x="17112" y="25786"/>
                  </a:cubicBezTo>
                  <a:cubicBezTo>
                    <a:pt x="18647" y="22984"/>
                    <a:pt x="20115" y="20082"/>
                    <a:pt x="21049" y="17079"/>
                  </a:cubicBezTo>
                  <a:cubicBezTo>
                    <a:pt x="22316" y="12876"/>
                    <a:pt x="23984" y="5938"/>
                    <a:pt x="23284" y="1502"/>
                  </a:cubicBezTo>
                  <a:lnTo>
                    <a:pt x="22483" y="1"/>
                  </a:ln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82" name="Google Shape;5982;p21"/>
            <p:cNvSpPr/>
            <p:nvPr/>
          </p:nvSpPr>
          <p:spPr>
            <a:xfrm>
              <a:off x="8957392" y="26354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83" name="Google Shape;5983;p21"/>
            <p:cNvSpPr/>
            <p:nvPr/>
          </p:nvSpPr>
          <p:spPr>
            <a:xfrm>
              <a:off x="8920427" y="33948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84" name="Google Shape;5984;p21"/>
            <p:cNvSpPr/>
            <p:nvPr/>
          </p:nvSpPr>
          <p:spPr>
            <a:xfrm>
              <a:off x="8871450" y="355480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85" name="Google Shape;5985;p21"/>
            <p:cNvSpPr/>
            <p:nvPr/>
          </p:nvSpPr>
          <p:spPr>
            <a:xfrm>
              <a:off x="8829482" y="43342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86" name="Google Shape;5986;p21"/>
            <p:cNvSpPr/>
            <p:nvPr/>
          </p:nvSpPr>
          <p:spPr>
            <a:xfrm>
              <a:off x="8787515" y="45139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34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87" name="Google Shape;5987;p21"/>
            <p:cNvSpPr/>
            <p:nvPr/>
          </p:nvSpPr>
          <p:spPr>
            <a:xfrm>
              <a:off x="8776521" y="525327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88" name="Google Shape;5988;p21"/>
            <p:cNvSpPr/>
            <p:nvPr/>
          </p:nvSpPr>
          <p:spPr>
            <a:xfrm>
              <a:off x="8729581" y="541324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89" name="Google Shape;5989;p21"/>
            <p:cNvSpPr/>
            <p:nvPr/>
          </p:nvSpPr>
          <p:spPr>
            <a:xfrm>
              <a:off x="8721583" y="61426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90" name="Google Shape;5990;p21"/>
            <p:cNvSpPr/>
            <p:nvPr/>
          </p:nvSpPr>
          <p:spPr>
            <a:xfrm>
              <a:off x="8677609" y="62226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91" name="Google Shape;5991;p21"/>
            <p:cNvSpPr/>
            <p:nvPr/>
          </p:nvSpPr>
          <p:spPr>
            <a:xfrm>
              <a:off x="8679616" y="680227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92" name="Google Shape;5992;p21"/>
            <p:cNvSpPr/>
            <p:nvPr/>
          </p:nvSpPr>
          <p:spPr>
            <a:xfrm>
              <a:off x="8627643" y="6902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93" name="Google Shape;5993;p21"/>
            <p:cNvSpPr/>
            <p:nvPr/>
          </p:nvSpPr>
          <p:spPr>
            <a:xfrm>
              <a:off x="8627643" y="748166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94" name="Google Shape;5994;p21"/>
            <p:cNvSpPr/>
            <p:nvPr/>
          </p:nvSpPr>
          <p:spPr>
            <a:xfrm>
              <a:off x="8582680" y="75316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95" name="Google Shape;5995;p21"/>
            <p:cNvSpPr/>
            <p:nvPr/>
          </p:nvSpPr>
          <p:spPr>
            <a:xfrm>
              <a:off x="8569680" y="808137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96" name="Google Shape;5996;p21"/>
            <p:cNvSpPr/>
            <p:nvPr/>
          </p:nvSpPr>
          <p:spPr>
            <a:xfrm>
              <a:off x="8530738" y="82410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97" name="Google Shape;5997;p21"/>
            <p:cNvSpPr/>
            <p:nvPr/>
          </p:nvSpPr>
          <p:spPr>
            <a:xfrm>
              <a:off x="8889453" y="25255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98" name="Google Shape;5998;p21"/>
            <p:cNvSpPr/>
            <p:nvPr/>
          </p:nvSpPr>
          <p:spPr>
            <a:xfrm>
              <a:off x="8829482" y="305514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99" name="Google Shape;5999;p21"/>
            <p:cNvSpPr/>
            <p:nvPr/>
          </p:nvSpPr>
          <p:spPr>
            <a:xfrm>
              <a:off x="8771549" y="31051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00" name="Google Shape;6000;p21"/>
            <p:cNvSpPr/>
            <p:nvPr/>
          </p:nvSpPr>
          <p:spPr>
            <a:xfrm>
              <a:off x="8750550" y="36048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01" name="Google Shape;6001;p21"/>
            <p:cNvSpPr/>
            <p:nvPr/>
          </p:nvSpPr>
          <p:spPr>
            <a:xfrm>
              <a:off x="8682611" y="36845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02" name="Google Shape;6002;p21"/>
            <p:cNvSpPr/>
            <p:nvPr/>
          </p:nvSpPr>
          <p:spPr>
            <a:xfrm>
              <a:off x="8674613" y="41742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03" name="Google Shape;6003;p21"/>
            <p:cNvSpPr/>
            <p:nvPr/>
          </p:nvSpPr>
          <p:spPr>
            <a:xfrm>
              <a:off x="8619645" y="423419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04" name="Google Shape;6004;p21"/>
            <p:cNvSpPr/>
            <p:nvPr/>
          </p:nvSpPr>
          <p:spPr>
            <a:xfrm>
              <a:off x="8616650" y="48336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05" name="Google Shape;6005;p21"/>
            <p:cNvSpPr/>
            <p:nvPr/>
          </p:nvSpPr>
          <p:spPr>
            <a:xfrm>
              <a:off x="8559705" y="47239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06" name="Google Shape;6006;p21"/>
            <p:cNvSpPr/>
            <p:nvPr/>
          </p:nvSpPr>
          <p:spPr>
            <a:xfrm>
              <a:off x="8553714" y="530330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07" name="Google Shape;6007;p21"/>
            <p:cNvSpPr/>
            <p:nvPr/>
          </p:nvSpPr>
          <p:spPr>
            <a:xfrm>
              <a:off x="8493743" y="5273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08" name="Google Shape;6008;p21"/>
            <p:cNvSpPr/>
            <p:nvPr/>
          </p:nvSpPr>
          <p:spPr>
            <a:xfrm>
              <a:off x="8501741" y="58529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09" name="Google Shape;6009;p21"/>
            <p:cNvSpPr/>
            <p:nvPr/>
          </p:nvSpPr>
          <p:spPr>
            <a:xfrm>
              <a:off x="8446803" y="5693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10" name="Google Shape;6010;p21"/>
            <p:cNvSpPr/>
            <p:nvPr/>
          </p:nvSpPr>
          <p:spPr>
            <a:xfrm>
              <a:off x="8422809" y="630261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701" y="501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11" name="Google Shape;6011;p21"/>
            <p:cNvSpPr/>
            <p:nvPr/>
          </p:nvSpPr>
          <p:spPr>
            <a:xfrm>
              <a:off x="8947416" y="41242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12" name="Google Shape;6012;p21"/>
            <p:cNvSpPr/>
            <p:nvPr/>
          </p:nvSpPr>
          <p:spPr>
            <a:xfrm>
              <a:off x="8952389" y="486385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0"/>
                    <a:pt x="334" y="500"/>
                  </a:cubicBezTo>
                  <a:cubicBezTo>
                    <a:pt x="668" y="500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13" name="Google Shape;6013;p21"/>
            <p:cNvSpPr/>
            <p:nvPr/>
          </p:nvSpPr>
          <p:spPr>
            <a:xfrm>
              <a:off x="8902424" y="506366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34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14" name="Google Shape;6014;p21"/>
            <p:cNvSpPr/>
            <p:nvPr/>
          </p:nvSpPr>
          <p:spPr>
            <a:xfrm>
              <a:off x="8912429" y="580296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1" y="1"/>
                    <a:pt x="1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15" name="Google Shape;6015;p21"/>
            <p:cNvSpPr/>
            <p:nvPr/>
          </p:nvSpPr>
          <p:spPr>
            <a:xfrm>
              <a:off x="8863452" y="601294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16" name="Google Shape;6016;p21"/>
            <p:cNvSpPr/>
            <p:nvPr/>
          </p:nvSpPr>
          <p:spPr>
            <a:xfrm>
              <a:off x="8876452" y="66123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17" name="Google Shape;6017;p21"/>
            <p:cNvSpPr/>
            <p:nvPr/>
          </p:nvSpPr>
          <p:spPr>
            <a:xfrm>
              <a:off x="8821484" y="680227"/>
              <a:ext cx="20042" cy="15009"/>
            </a:xfrm>
            <a:custGeom>
              <a:avLst/>
              <a:gdLst/>
              <a:ahLst/>
              <a:cxnLst/>
              <a:rect l="l" t="t" r="r" b="b"/>
              <a:pathLst>
                <a:path w="669" h="501" extrusionOk="0">
                  <a:moveTo>
                    <a:pt x="335" y="0"/>
                  </a:moveTo>
                  <a:cubicBezTo>
                    <a:pt x="1" y="0"/>
                    <a:pt x="1" y="501"/>
                    <a:pt x="335" y="501"/>
                  </a:cubicBezTo>
                  <a:cubicBezTo>
                    <a:pt x="668" y="501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18" name="Google Shape;6018;p21"/>
            <p:cNvSpPr/>
            <p:nvPr/>
          </p:nvSpPr>
          <p:spPr>
            <a:xfrm>
              <a:off x="8831489" y="74217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19" name="Google Shape;6019;p21"/>
            <p:cNvSpPr/>
            <p:nvPr/>
          </p:nvSpPr>
          <p:spPr>
            <a:xfrm>
              <a:off x="8781524" y="74517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1"/>
                  </a:moveTo>
                  <a:cubicBezTo>
                    <a:pt x="1" y="1"/>
                    <a:pt x="1" y="534"/>
                    <a:pt x="368" y="534"/>
                  </a:cubicBezTo>
                  <a:cubicBezTo>
                    <a:pt x="701" y="534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20" name="Google Shape;6020;p21"/>
            <p:cNvSpPr/>
            <p:nvPr/>
          </p:nvSpPr>
          <p:spPr>
            <a:xfrm>
              <a:off x="8784519" y="82110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21" name="Google Shape;6021;p21"/>
            <p:cNvSpPr/>
            <p:nvPr/>
          </p:nvSpPr>
          <p:spPr>
            <a:xfrm>
              <a:off x="8732577" y="826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22" name="Google Shape;6022;p21"/>
            <p:cNvSpPr/>
            <p:nvPr/>
          </p:nvSpPr>
          <p:spPr>
            <a:xfrm>
              <a:off x="8718588" y="900040"/>
              <a:ext cx="21000" cy="15039"/>
            </a:xfrm>
            <a:custGeom>
              <a:avLst/>
              <a:gdLst/>
              <a:ahLst/>
              <a:cxnLst/>
              <a:rect l="l" t="t" r="r" b="b"/>
              <a:pathLst>
                <a:path w="701" h="502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23" name="Google Shape;6023;p21"/>
            <p:cNvSpPr/>
            <p:nvPr/>
          </p:nvSpPr>
          <p:spPr>
            <a:xfrm>
              <a:off x="8967397" y="357457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0" y="1"/>
                    <a:pt x="0" y="535"/>
                    <a:pt x="367" y="535"/>
                  </a:cubicBezTo>
                  <a:cubicBezTo>
                    <a:pt x="701" y="535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24" name="Google Shape;6024;p21"/>
            <p:cNvSpPr/>
            <p:nvPr/>
          </p:nvSpPr>
          <p:spPr>
            <a:xfrm>
              <a:off x="8947416" y="195608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0"/>
                    <a:pt x="334" y="500"/>
                  </a:cubicBezTo>
                  <a:cubicBezTo>
                    <a:pt x="667" y="500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25" name="Google Shape;6025;p21"/>
            <p:cNvSpPr/>
            <p:nvPr/>
          </p:nvSpPr>
          <p:spPr>
            <a:xfrm>
              <a:off x="9017362" y="226582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26" name="Google Shape;6026;p21"/>
            <p:cNvSpPr/>
            <p:nvPr/>
          </p:nvSpPr>
          <p:spPr>
            <a:xfrm>
              <a:off x="8996363" y="147619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27" name="Google Shape;6027;p21"/>
            <p:cNvSpPr/>
            <p:nvPr/>
          </p:nvSpPr>
          <p:spPr>
            <a:xfrm>
              <a:off x="9023353" y="11964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028" name="Google Shape;6028;p21"/>
          <p:cNvGrpSpPr/>
          <p:nvPr/>
        </p:nvGrpSpPr>
        <p:grpSpPr>
          <a:xfrm rot="-5400000">
            <a:off x="10084430" y="92207"/>
            <a:ext cx="156581" cy="141111"/>
            <a:chOff x="7737341" y="1046941"/>
            <a:chExt cx="161913" cy="145916"/>
          </a:xfrm>
        </p:grpSpPr>
        <p:sp>
          <p:nvSpPr>
            <p:cNvPr id="6029" name="Google Shape;6029;p21"/>
            <p:cNvSpPr/>
            <p:nvPr/>
          </p:nvSpPr>
          <p:spPr>
            <a:xfrm>
              <a:off x="773734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30" name="Google Shape;6030;p21"/>
            <p:cNvSpPr/>
            <p:nvPr/>
          </p:nvSpPr>
          <p:spPr>
            <a:xfrm>
              <a:off x="7789314" y="104694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31" name="Google Shape;6031;p21"/>
            <p:cNvSpPr/>
            <p:nvPr/>
          </p:nvSpPr>
          <p:spPr>
            <a:xfrm>
              <a:off x="783128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032" name="Google Shape;6032;p21"/>
          <p:cNvGrpSpPr/>
          <p:nvPr/>
        </p:nvGrpSpPr>
        <p:grpSpPr>
          <a:xfrm flipH="1">
            <a:off x="10860025" y="-150142"/>
            <a:ext cx="916057" cy="918956"/>
            <a:chOff x="-566600" y="186057"/>
            <a:chExt cx="1240151" cy="1244074"/>
          </a:xfrm>
        </p:grpSpPr>
        <p:sp>
          <p:nvSpPr>
            <p:cNvPr id="6033" name="Google Shape;6033;p21"/>
            <p:cNvSpPr/>
            <p:nvPr/>
          </p:nvSpPr>
          <p:spPr>
            <a:xfrm>
              <a:off x="-566600" y="204000"/>
              <a:ext cx="1240151" cy="1226131"/>
            </a:xfrm>
            <a:custGeom>
              <a:avLst/>
              <a:gdLst/>
              <a:ahLst/>
              <a:cxnLst/>
              <a:rect l="l" t="t" r="r" b="b"/>
              <a:pathLst>
                <a:path w="41397" h="40929" extrusionOk="0">
                  <a:moveTo>
                    <a:pt x="7689" y="1"/>
                  </a:moveTo>
                  <a:cubicBezTo>
                    <a:pt x="7309" y="1"/>
                    <a:pt x="6925" y="11"/>
                    <a:pt x="6538" y="32"/>
                  </a:cubicBezTo>
                  <a:cubicBezTo>
                    <a:pt x="0" y="25317"/>
                    <a:pt x="37661" y="39661"/>
                    <a:pt x="41397" y="40928"/>
                  </a:cubicBezTo>
                  <a:lnTo>
                    <a:pt x="41397" y="40928"/>
                  </a:lnTo>
                  <a:cubicBezTo>
                    <a:pt x="40084" y="36336"/>
                    <a:pt x="30191" y="1"/>
                    <a:pt x="768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34" name="Google Shape;6034;p21"/>
            <p:cNvSpPr/>
            <p:nvPr/>
          </p:nvSpPr>
          <p:spPr>
            <a:xfrm>
              <a:off x="-400378" y="186057"/>
              <a:ext cx="958430" cy="1103125"/>
            </a:xfrm>
            <a:custGeom>
              <a:avLst/>
              <a:gdLst/>
              <a:ahLst/>
              <a:cxnLst/>
              <a:rect l="l" t="t" r="r" b="b"/>
              <a:pathLst>
                <a:path w="31993" h="36823" extrusionOk="0">
                  <a:moveTo>
                    <a:pt x="506" y="1"/>
                  </a:moveTo>
                  <a:cubicBezTo>
                    <a:pt x="248" y="1"/>
                    <a:pt x="0" y="194"/>
                    <a:pt x="122" y="498"/>
                  </a:cubicBezTo>
                  <a:cubicBezTo>
                    <a:pt x="1056" y="2733"/>
                    <a:pt x="3324" y="4134"/>
                    <a:pt x="5126" y="5668"/>
                  </a:cubicBezTo>
                  <a:cubicBezTo>
                    <a:pt x="7394" y="7603"/>
                    <a:pt x="9062" y="10205"/>
                    <a:pt x="10863" y="12573"/>
                  </a:cubicBezTo>
                  <a:cubicBezTo>
                    <a:pt x="14899" y="17877"/>
                    <a:pt x="19069" y="23147"/>
                    <a:pt x="23439" y="28184"/>
                  </a:cubicBezTo>
                  <a:cubicBezTo>
                    <a:pt x="25940" y="31086"/>
                    <a:pt x="28476" y="33922"/>
                    <a:pt x="31111" y="36690"/>
                  </a:cubicBezTo>
                  <a:cubicBezTo>
                    <a:pt x="31197" y="36784"/>
                    <a:pt x="31295" y="36823"/>
                    <a:pt x="31391" y="36823"/>
                  </a:cubicBezTo>
                  <a:cubicBezTo>
                    <a:pt x="31706" y="36823"/>
                    <a:pt x="31992" y="36405"/>
                    <a:pt x="31711" y="36123"/>
                  </a:cubicBezTo>
                  <a:cubicBezTo>
                    <a:pt x="27108" y="31287"/>
                    <a:pt x="22772" y="26216"/>
                    <a:pt x="18569" y="21046"/>
                  </a:cubicBezTo>
                  <a:cubicBezTo>
                    <a:pt x="16467" y="18444"/>
                    <a:pt x="14399" y="15809"/>
                    <a:pt x="12364" y="13140"/>
                  </a:cubicBezTo>
                  <a:cubicBezTo>
                    <a:pt x="11430" y="11939"/>
                    <a:pt x="10529" y="10739"/>
                    <a:pt x="9595" y="9504"/>
                  </a:cubicBezTo>
                  <a:cubicBezTo>
                    <a:pt x="8695" y="8303"/>
                    <a:pt x="7761" y="7036"/>
                    <a:pt x="6693" y="5968"/>
                  </a:cubicBezTo>
                  <a:cubicBezTo>
                    <a:pt x="5726" y="5001"/>
                    <a:pt x="4592" y="4167"/>
                    <a:pt x="3558" y="3300"/>
                  </a:cubicBezTo>
                  <a:cubicBezTo>
                    <a:pt x="2557" y="2466"/>
                    <a:pt x="1456" y="1499"/>
                    <a:pt x="923" y="264"/>
                  </a:cubicBezTo>
                  <a:cubicBezTo>
                    <a:pt x="844" y="81"/>
                    <a:pt x="673" y="1"/>
                    <a:pt x="506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35" name="Google Shape;6035;p21"/>
            <p:cNvSpPr/>
            <p:nvPr/>
          </p:nvSpPr>
          <p:spPr>
            <a:xfrm>
              <a:off x="359679" y="1074115"/>
              <a:ext cx="149698" cy="162190"/>
            </a:xfrm>
            <a:custGeom>
              <a:avLst/>
              <a:gdLst/>
              <a:ahLst/>
              <a:cxnLst/>
              <a:rect l="l" t="t" r="r" b="b"/>
              <a:pathLst>
                <a:path w="4997" h="5414" extrusionOk="0">
                  <a:moveTo>
                    <a:pt x="2262" y="0"/>
                  </a:moveTo>
                  <a:cubicBezTo>
                    <a:pt x="1613" y="0"/>
                    <a:pt x="963" y="65"/>
                    <a:pt x="334" y="173"/>
                  </a:cubicBezTo>
                  <a:cubicBezTo>
                    <a:pt x="100" y="206"/>
                    <a:pt x="0" y="473"/>
                    <a:pt x="34" y="673"/>
                  </a:cubicBezTo>
                  <a:cubicBezTo>
                    <a:pt x="267" y="2108"/>
                    <a:pt x="367" y="3575"/>
                    <a:pt x="267" y="5010"/>
                  </a:cubicBezTo>
                  <a:cubicBezTo>
                    <a:pt x="234" y="5243"/>
                    <a:pt x="467" y="5410"/>
                    <a:pt x="668" y="5410"/>
                  </a:cubicBezTo>
                  <a:cubicBezTo>
                    <a:pt x="687" y="5412"/>
                    <a:pt x="706" y="5414"/>
                    <a:pt x="724" y="5414"/>
                  </a:cubicBezTo>
                  <a:cubicBezTo>
                    <a:pt x="954" y="5414"/>
                    <a:pt x="1070" y="5226"/>
                    <a:pt x="1101" y="5010"/>
                  </a:cubicBezTo>
                  <a:cubicBezTo>
                    <a:pt x="1191" y="3658"/>
                    <a:pt x="1119" y="2279"/>
                    <a:pt x="909" y="922"/>
                  </a:cubicBezTo>
                  <a:lnTo>
                    <a:pt x="909" y="922"/>
                  </a:lnTo>
                  <a:cubicBezTo>
                    <a:pt x="1351" y="861"/>
                    <a:pt x="1807" y="826"/>
                    <a:pt x="2265" y="826"/>
                  </a:cubicBezTo>
                  <a:cubicBezTo>
                    <a:pt x="2955" y="826"/>
                    <a:pt x="3649" y="907"/>
                    <a:pt x="4303" y="1107"/>
                  </a:cubicBezTo>
                  <a:cubicBezTo>
                    <a:pt x="4342" y="1117"/>
                    <a:pt x="4378" y="1122"/>
                    <a:pt x="4413" y="1122"/>
                  </a:cubicBezTo>
                  <a:cubicBezTo>
                    <a:pt x="4835" y="1122"/>
                    <a:pt x="4997" y="429"/>
                    <a:pt x="4504" y="306"/>
                  </a:cubicBezTo>
                  <a:cubicBezTo>
                    <a:pt x="3783" y="90"/>
                    <a:pt x="3023" y="0"/>
                    <a:pt x="2262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36" name="Google Shape;6036;p21"/>
            <p:cNvSpPr/>
            <p:nvPr/>
          </p:nvSpPr>
          <p:spPr>
            <a:xfrm>
              <a:off x="236353" y="959656"/>
              <a:ext cx="203202" cy="189661"/>
            </a:xfrm>
            <a:custGeom>
              <a:avLst/>
              <a:gdLst/>
              <a:ahLst/>
              <a:cxnLst/>
              <a:rect l="l" t="t" r="r" b="b"/>
              <a:pathLst>
                <a:path w="6783" h="6331" extrusionOk="0">
                  <a:moveTo>
                    <a:pt x="3286" y="1"/>
                  </a:moveTo>
                  <a:cubicBezTo>
                    <a:pt x="2548" y="1"/>
                    <a:pt x="1812" y="24"/>
                    <a:pt x="1082" y="24"/>
                  </a:cubicBezTo>
                  <a:cubicBezTo>
                    <a:pt x="815" y="24"/>
                    <a:pt x="682" y="191"/>
                    <a:pt x="648" y="425"/>
                  </a:cubicBezTo>
                  <a:cubicBezTo>
                    <a:pt x="448" y="2226"/>
                    <a:pt x="548" y="4061"/>
                    <a:pt x="81" y="5795"/>
                  </a:cubicBezTo>
                  <a:cubicBezTo>
                    <a:pt x="0" y="6118"/>
                    <a:pt x="261" y="6331"/>
                    <a:pt x="510" y="6331"/>
                  </a:cubicBezTo>
                  <a:cubicBezTo>
                    <a:pt x="672" y="6331"/>
                    <a:pt x="829" y="6240"/>
                    <a:pt x="882" y="6029"/>
                  </a:cubicBezTo>
                  <a:cubicBezTo>
                    <a:pt x="1313" y="4335"/>
                    <a:pt x="1261" y="2585"/>
                    <a:pt x="1434" y="856"/>
                  </a:cubicBezTo>
                  <a:lnTo>
                    <a:pt x="1434" y="856"/>
                  </a:lnTo>
                  <a:cubicBezTo>
                    <a:pt x="2059" y="851"/>
                    <a:pt x="2689" y="832"/>
                    <a:pt x="3317" y="832"/>
                  </a:cubicBezTo>
                  <a:cubicBezTo>
                    <a:pt x="4249" y="832"/>
                    <a:pt x="5177" y="873"/>
                    <a:pt x="6085" y="1058"/>
                  </a:cubicBezTo>
                  <a:cubicBezTo>
                    <a:pt x="6125" y="1068"/>
                    <a:pt x="6162" y="1073"/>
                    <a:pt x="6198" y="1073"/>
                  </a:cubicBezTo>
                  <a:cubicBezTo>
                    <a:pt x="6645" y="1073"/>
                    <a:pt x="6782" y="351"/>
                    <a:pt x="6319" y="258"/>
                  </a:cubicBezTo>
                  <a:cubicBezTo>
                    <a:pt x="5315" y="45"/>
                    <a:pt x="4299" y="1"/>
                    <a:pt x="3286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37" name="Google Shape;6037;p21"/>
            <p:cNvSpPr/>
            <p:nvPr/>
          </p:nvSpPr>
          <p:spPr>
            <a:xfrm>
              <a:off x="102362" y="806493"/>
              <a:ext cx="241368" cy="254848"/>
            </a:xfrm>
            <a:custGeom>
              <a:avLst/>
              <a:gdLst/>
              <a:ahLst/>
              <a:cxnLst/>
              <a:rect l="l" t="t" r="r" b="b"/>
              <a:pathLst>
                <a:path w="8057" h="8507" extrusionOk="0">
                  <a:moveTo>
                    <a:pt x="7523" y="0"/>
                  </a:moveTo>
                  <a:cubicBezTo>
                    <a:pt x="5421" y="0"/>
                    <a:pt x="3320" y="134"/>
                    <a:pt x="1252" y="501"/>
                  </a:cubicBezTo>
                  <a:cubicBezTo>
                    <a:pt x="1052" y="534"/>
                    <a:pt x="952" y="701"/>
                    <a:pt x="952" y="901"/>
                  </a:cubicBezTo>
                  <a:cubicBezTo>
                    <a:pt x="685" y="3303"/>
                    <a:pt x="18" y="5671"/>
                    <a:pt x="18" y="8106"/>
                  </a:cubicBezTo>
                  <a:cubicBezTo>
                    <a:pt x="1" y="8373"/>
                    <a:pt x="201" y="8506"/>
                    <a:pt x="405" y="8506"/>
                  </a:cubicBezTo>
                  <a:cubicBezTo>
                    <a:pt x="610" y="8506"/>
                    <a:pt x="818" y="8373"/>
                    <a:pt x="818" y="8106"/>
                  </a:cubicBezTo>
                  <a:cubicBezTo>
                    <a:pt x="850" y="5791"/>
                    <a:pt x="1455" y="3535"/>
                    <a:pt x="1715" y="1255"/>
                  </a:cubicBezTo>
                  <a:lnTo>
                    <a:pt x="1715" y="1255"/>
                  </a:lnTo>
                  <a:cubicBezTo>
                    <a:pt x="3631" y="926"/>
                    <a:pt x="5577" y="834"/>
                    <a:pt x="7523" y="834"/>
                  </a:cubicBezTo>
                  <a:cubicBezTo>
                    <a:pt x="8057" y="834"/>
                    <a:pt x="8057" y="0"/>
                    <a:pt x="7523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38" name="Google Shape;6038;p21"/>
            <p:cNvSpPr/>
            <p:nvPr/>
          </p:nvSpPr>
          <p:spPr>
            <a:xfrm>
              <a:off x="-43999" y="621638"/>
              <a:ext cx="282829" cy="296819"/>
            </a:xfrm>
            <a:custGeom>
              <a:avLst/>
              <a:gdLst/>
              <a:ahLst/>
              <a:cxnLst/>
              <a:rect l="l" t="t" r="r" b="b"/>
              <a:pathLst>
                <a:path w="9441" h="9908" extrusionOk="0">
                  <a:moveTo>
                    <a:pt x="8906" y="0"/>
                  </a:moveTo>
                  <a:cubicBezTo>
                    <a:pt x="6405" y="0"/>
                    <a:pt x="3936" y="234"/>
                    <a:pt x="1468" y="334"/>
                  </a:cubicBezTo>
                  <a:cubicBezTo>
                    <a:pt x="1301" y="367"/>
                    <a:pt x="1068" y="467"/>
                    <a:pt x="1068" y="667"/>
                  </a:cubicBezTo>
                  <a:cubicBezTo>
                    <a:pt x="567" y="3569"/>
                    <a:pt x="0" y="6538"/>
                    <a:pt x="100" y="9507"/>
                  </a:cubicBezTo>
                  <a:cubicBezTo>
                    <a:pt x="117" y="9774"/>
                    <a:pt x="334" y="9907"/>
                    <a:pt x="542" y="9907"/>
                  </a:cubicBezTo>
                  <a:cubicBezTo>
                    <a:pt x="751" y="9907"/>
                    <a:pt x="951" y="9774"/>
                    <a:pt x="934" y="9507"/>
                  </a:cubicBezTo>
                  <a:cubicBezTo>
                    <a:pt x="837" y="6701"/>
                    <a:pt x="1333" y="3926"/>
                    <a:pt x="1818" y="1153"/>
                  </a:cubicBezTo>
                  <a:lnTo>
                    <a:pt x="1818" y="1153"/>
                  </a:lnTo>
                  <a:cubicBezTo>
                    <a:pt x="4173" y="1046"/>
                    <a:pt x="6555" y="834"/>
                    <a:pt x="8906" y="834"/>
                  </a:cubicBezTo>
                  <a:cubicBezTo>
                    <a:pt x="9440" y="834"/>
                    <a:pt x="9440" y="0"/>
                    <a:pt x="8906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39" name="Google Shape;6039;p21"/>
            <p:cNvSpPr/>
            <p:nvPr/>
          </p:nvSpPr>
          <p:spPr>
            <a:xfrm>
              <a:off x="-193896" y="415126"/>
              <a:ext cx="286783" cy="363444"/>
            </a:xfrm>
            <a:custGeom>
              <a:avLst/>
              <a:gdLst/>
              <a:ahLst/>
              <a:cxnLst/>
              <a:rect l="l" t="t" r="r" b="b"/>
              <a:pathLst>
                <a:path w="9573" h="12132" extrusionOk="0">
                  <a:moveTo>
                    <a:pt x="1719" y="0"/>
                  </a:moveTo>
                  <a:cubicBezTo>
                    <a:pt x="1514" y="0"/>
                    <a:pt x="1308" y="7"/>
                    <a:pt x="1101" y="23"/>
                  </a:cubicBezTo>
                  <a:cubicBezTo>
                    <a:pt x="868" y="23"/>
                    <a:pt x="668" y="189"/>
                    <a:pt x="668" y="423"/>
                  </a:cubicBezTo>
                  <a:cubicBezTo>
                    <a:pt x="534" y="4192"/>
                    <a:pt x="1" y="7962"/>
                    <a:pt x="201" y="11731"/>
                  </a:cubicBezTo>
                  <a:cubicBezTo>
                    <a:pt x="217" y="11998"/>
                    <a:pt x="434" y="12131"/>
                    <a:pt x="643" y="12131"/>
                  </a:cubicBezTo>
                  <a:cubicBezTo>
                    <a:pt x="851" y="12131"/>
                    <a:pt x="1051" y="11998"/>
                    <a:pt x="1035" y="11731"/>
                  </a:cubicBezTo>
                  <a:cubicBezTo>
                    <a:pt x="842" y="8100"/>
                    <a:pt x="1361" y="4468"/>
                    <a:pt x="1489" y="837"/>
                  </a:cubicBezTo>
                  <a:lnTo>
                    <a:pt x="1489" y="837"/>
                  </a:lnTo>
                  <a:cubicBezTo>
                    <a:pt x="1566" y="835"/>
                    <a:pt x="1643" y="834"/>
                    <a:pt x="1719" y="834"/>
                  </a:cubicBezTo>
                  <a:cubicBezTo>
                    <a:pt x="3963" y="834"/>
                    <a:pt x="6146" y="1680"/>
                    <a:pt x="8389" y="1680"/>
                  </a:cubicBezTo>
                  <a:cubicBezTo>
                    <a:pt x="8594" y="1680"/>
                    <a:pt x="8800" y="1673"/>
                    <a:pt x="9007" y="1657"/>
                  </a:cubicBezTo>
                  <a:cubicBezTo>
                    <a:pt x="9530" y="1624"/>
                    <a:pt x="9573" y="822"/>
                    <a:pt x="9040" y="822"/>
                  </a:cubicBezTo>
                  <a:cubicBezTo>
                    <a:pt x="9029" y="822"/>
                    <a:pt x="9018" y="823"/>
                    <a:pt x="9007" y="823"/>
                  </a:cubicBezTo>
                  <a:cubicBezTo>
                    <a:pt x="8800" y="839"/>
                    <a:pt x="8594" y="846"/>
                    <a:pt x="8389" y="846"/>
                  </a:cubicBezTo>
                  <a:cubicBezTo>
                    <a:pt x="6146" y="846"/>
                    <a:pt x="3963" y="0"/>
                    <a:pt x="1719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40" name="Google Shape;6040;p21"/>
            <p:cNvSpPr/>
            <p:nvPr/>
          </p:nvSpPr>
          <p:spPr>
            <a:xfrm>
              <a:off x="174824" y="717556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41" name="Google Shape;6041;p21"/>
            <p:cNvSpPr/>
            <p:nvPr/>
          </p:nvSpPr>
          <p:spPr>
            <a:xfrm>
              <a:off x="205798" y="66860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42" name="Google Shape;6042;p21"/>
            <p:cNvSpPr/>
            <p:nvPr/>
          </p:nvSpPr>
          <p:spPr>
            <a:xfrm>
              <a:off x="233776" y="710576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43" name="Google Shape;6043;p21"/>
            <p:cNvSpPr/>
            <p:nvPr/>
          </p:nvSpPr>
          <p:spPr>
            <a:xfrm>
              <a:off x="142832" y="1088284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44" name="Google Shape;6044;p21"/>
            <p:cNvSpPr/>
            <p:nvPr/>
          </p:nvSpPr>
          <p:spPr>
            <a:xfrm>
              <a:off x="167815" y="1028313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34" y="1"/>
                  </a:moveTo>
                  <a:cubicBezTo>
                    <a:pt x="1" y="1"/>
                    <a:pt x="1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45" name="Google Shape;6045;p21"/>
            <p:cNvSpPr/>
            <p:nvPr/>
          </p:nvSpPr>
          <p:spPr>
            <a:xfrm>
              <a:off x="195793" y="1088284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1" y="0"/>
                    <a:pt x="1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46" name="Google Shape;6046;p21"/>
            <p:cNvSpPr/>
            <p:nvPr/>
          </p:nvSpPr>
          <p:spPr>
            <a:xfrm>
              <a:off x="565502" y="1228176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667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47" name="Google Shape;6047;p21"/>
            <p:cNvSpPr/>
            <p:nvPr/>
          </p:nvSpPr>
          <p:spPr>
            <a:xfrm>
              <a:off x="583505" y="1283114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48" name="Google Shape;6048;p21"/>
            <p:cNvSpPr/>
            <p:nvPr/>
          </p:nvSpPr>
          <p:spPr>
            <a:xfrm>
              <a:off x="20944" y="550674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49" name="Google Shape;6049;p21"/>
            <p:cNvSpPr/>
            <p:nvPr/>
          </p:nvSpPr>
          <p:spPr>
            <a:xfrm>
              <a:off x="37928" y="504722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50" name="Google Shape;6050;p21"/>
            <p:cNvSpPr/>
            <p:nvPr/>
          </p:nvSpPr>
          <p:spPr>
            <a:xfrm>
              <a:off x="72886" y="539680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2" y="701"/>
                    <a:pt x="902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51" name="Google Shape;6051;p21"/>
            <p:cNvSpPr/>
            <p:nvPr/>
          </p:nvSpPr>
          <p:spPr>
            <a:xfrm>
              <a:off x="-313807" y="536685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34" y="1"/>
                  </a:moveTo>
                  <a:cubicBezTo>
                    <a:pt x="1" y="1"/>
                    <a:pt x="1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52" name="Google Shape;6052;p21"/>
            <p:cNvSpPr/>
            <p:nvPr/>
          </p:nvSpPr>
          <p:spPr>
            <a:xfrm>
              <a:off x="-289813" y="469735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53" name="Google Shape;6053;p21"/>
            <p:cNvSpPr/>
            <p:nvPr/>
          </p:nvSpPr>
          <p:spPr>
            <a:xfrm>
              <a:off x="-247845" y="522696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54" name="Google Shape;6054;p21"/>
            <p:cNvSpPr/>
            <p:nvPr/>
          </p:nvSpPr>
          <p:spPr>
            <a:xfrm>
              <a:off x="-56011" y="340836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55" name="Google Shape;6055;p21"/>
            <p:cNvSpPr/>
            <p:nvPr/>
          </p:nvSpPr>
          <p:spPr>
            <a:xfrm>
              <a:off x="-10030" y="329843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56" name="Google Shape;6056;p21"/>
            <p:cNvSpPr/>
            <p:nvPr/>
          </p:nvSpPr>
          <p:spPr>
            <a:xfrm>
              <a:off x="-70001" y="693561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57" name="Google Shape;6057;p21"/>
            <p:cNvSpPr/>
            <p:nvPr/>
          </p:nvSpPr>
          <p:spPr>
            <a:xfrm>
              <a:off x="258759" y="864457"/>
              <a:ext cx="26992" cy="21000"/>
            </a:xfrm>
            <a:custGeom>
              <a:avLst/>
              <a:gdLst/>
              <a:ahLst/>
              <a:cxnLst/>
              <a:rect l="l" t="t" r="r" b="b"/>
              <a:pathLst>
                <a:path w="901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58" name="Google Shape;6058;p21"/>
            <p:cNvSpPr/>
            <p:nvPr/>
          </p:nvSpPr>
          <p:spPr>
            <a:xfrm>
              <a:off x="37928" y="896420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668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59" name="Google Shape;6059;p21"/>
            <p:cNvSpPr/>
            <p:nvPr/>
          </p:nvSpPr>
          <p:spPr>
            <a:xfrm>
              <a:off x="460598" y="1014324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060" name="Google Shape;6060;p21"/>
          <p:cNvGrpSpPr/>
          <p:nvPr/>
        </p:nvGrpSpPr>
        <p:grpSpPr>
          <a:xfrm flipH="1">
            <a:off x="10519239" y="-185610"/>
            <a:ext cx="665584" cy="643609"/>
            <a:chOff x="-168381" y="-168706"/>
            <a:chExt cx="901061" cy="871312"/>
          </a:xfrm>
        </p:grpSpPr>
        <p:sp>
          <p:nvSpPr>
            <p:cNvPr id="6061" name="Google Shape;6061;p21"/>
            <p:cNvSpPr/>
            <p:nvPr/>
          </p:nvSpPr>
          <p:spPr>
            <a:xfrm>
              <a:off x="-157717" y="-134796"/>
              <a:ext cx="890397" cy="837402"/>
            </a:xfrm>
            <a:custGeom>
              <a:avLst/>
              <a:gdLst/>
              <a:ahLst/>
              <a:cxnLst/>
              <a:rect l="l" t="t" r="r" b="b"/>
              <a:pathLst>
                <a:path w="29722" h="27953" extrusionOk="0">
                  <a:moveTo>
                    <a:pt x="568" y="1"/>
                  </a:moveTo>
                  <a:cubicBezTo>
                    <a:pt x="334" y="3603"/>
                    <a:pt x="34" y="8507"/>
                    <a:pt x="101" y="10442"/>
                  </a:cubicBezTo>
                  <a:cubicBezTo>
                    <a:pt x="201" y="13444"/>
                    <a:pt x="1" y="14978"/>
                    <a:pt x="368" y="17880"/>
                  </a:cubicBezTo>
                  <a:cubicBezTo>
                    <a:pt x="609" y="19676"/>
                    <a:pt x="721" y="23022"/>
                    <a:pt x="2365" y="23022"/>
                  </a:cubicBezTo>
                  <a:cubicBezTo>
                    <a:pt x="2767" y="23022"/>
                    <a:pt x="3261" y="22822"/>
                    <a:pt x="3870" y="22350"/>
                  </a:cubicBezTo>
                  <a:cubicBezTo>
                    <a:pt x="4427" y="21877"/>
                    <a:pt x="5052" y="20848"/>
                    <a:pt x="5709" y="20848"/>
                  </a:cubicBezTo>
                  <a:cubicBezTo>
                    <a:pt x="5840" y="20848"/>
                    <a:pt x="5972" y="20888"/>
                    <a:pt x="6105" y="20983"/>
                  </a:cubicBezTo>
                  <a:cubicBezTo>
                    <a:pt x="6572" y="21383"/>
                    <a:pt x="6672" y="23217"/>
                    <a:pt x="6772" y="23718"/>
                  </a:cubicBezTo>
                  <a:cubicBezTo>
                    <a:pt x="7062" y="24907"/>
                    <a:pt x="7320" y="27398"/>
                    <a:pt x="8831" y="27398"/>
                  </a:cubicBezTo>
                  <a:cubicBezTo>
                    <a:pt x="8888" y="27398"/>
                    <a:pt x="8947" y="27394"/>
                    <a:pt x="9007" y="27387"/>
                  </a:cubicBezTo>
                  <a:cubicBezTo>
                    <a:pt x="10442" y="27187"/>
                    <a:pt x="11809" y="24285"/>
                    <a:pt x="13043" y="23518"/>
                  </a:cubicBezTo>
                  <a:cubicBezTo>
                    <a:pt x="14017" y="24583"/>
                    <a:pt x="15074" y="27952"/>
                    <a:pt x="16721" y="27952"/>
                  </a:cubicBezTo>
                  <a:cubicBezTo>
                    <a:pt x="16880" y="27952"/>
                    <a:pt x="17043" y="27921"/>
                    <a:pt x="17213" y="27854"/>
                  </a:cubicBezTo>
                  <a:cubicBezTo>
                    <a:pt x="18381" y="27387"/>
                    <a:pt x="18747" y="25452"/>
                    <a:pt x="20115" y="24085"/>
                  </a:cubicBezTo>
                  <a:cubicBezTo>
                    <a:pt x="21574" y="24241"/>
                    <a:pt x="24886" y="25639"/>
                    <a:pt x="26727" y="25639"/>
                  </a:cubicBezTo>
                  <a:cubicBezTo>
                    <a:pt x="27242" y="25639"/>
                    <a:pt x="27642" y="25530"/>
                    <a:pt x="27854" y="25252"/>
                  </a:cubicBezTo>
                  <a:cubicBezTo>
                    <a:pt x="28821" y="23985"/>
                    <a:pt x="26119" y="18681"/>
                    <a:pt x="25752" y="17513"/>
                  </a:cubicBezTo>
                  <a:cubicBezTo>
                    <a:pt x="27187" y="16813"/>
                    <a:pt x="29722" y="16246"/>
                    <a:pt x="28655" y="14311"/>
                  </a:cubicBezTo>
                  <a:cubicBezTo>
                    <a:pt x="27954" y="12943"/>
                    <a:pt x="26119" y="12176"/>
                    <a:pt x="25152" y="10909"/>
                  </a:cubicBezTo>
                  <a:cubicBezTo>
                    <a:pt x="26420" y="10141"/>
                    <a:pt x="29422" y="9774"/>
                    <a:pt x="28655" y="7906"/>
                  </a:cubicBezTo>
                  <a:cubicBezTo>
                    <a:pt x="28054" y="6472"/>
                    <a:pt x="25252" y="5705"/>
                    <a:pt x="23985" y="5104"/>
                  </a:cubicBezTo>
                  <a:cubicBezTo>
                    <a:pt x="25052" y="4137"/>
                    <a:pt x="26720" y="3670"/>
                    <a:pt x="25152" y="2302"/>
                  </a:cubicBezTo>
                  <a:cubicBezTo>
                    <a:pt x="24185" y="1335"/>
                    <a:pt x="22250" y="1035"/>
                    <a:pt x="20982" y="868"/>
                  </a:cubicBezTo>
                  <a:cubicBezTo>
                    <a:pt x="17413" y="268"/>
                    <a:pt x="4270" y="1"/>
                    <a:pt x="5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62" name="Google Shape;6062;p21"/>
            <p:cNvSpPr/>
            <p:nvPr/>
          </p:nvSpPr>
          <p:spPr>
            <a:xfrm>
              <a:off x="-168381" y="-168706"/>
              <a:ext cx="804808" cy="754000"/>
            </a:xfrm>
            <a:custGeom>
              <a:avLst/>
              <a:gdLst/>
              <a:ahLst/>
              <a:cxnLst/>
              <a:rect l="l" t="t" r="r" b="b"/>
              <a:pathLst>
                <a:path w="26865" h="25169" extrusionOk="0">
                  <a:moveTo>
                    <a:pt x="581" y="0"/>
                  </a:moveTo>
                  <a:cubicBezTo>
                    <a:pt x="295" y="0"/>
                    <a:pt x="1" y="425"/>
                    <a:pt x="257" y="733"/>
                  </a:cubicBezTo>
                  <a:cubicBezTo>
                    <a:pt x="2959" y="4202"/>
                    <a:pt x="6528" y="6870"/>
                    <a:pt x="9763" y="9772"/>
                  </a:cubicBezTo>
                  <a:cubicBezTo>
                    <a:pt x="13366" y="12975"/>
                    <a:pt x="16568" y="16577"/>
                    <a:pt x="20104" y="19846"/>
                  </a:cubicBezTo>
                  <a:cubicBezTo>
                    <a:pt x="22039" y="21648"/>
                    <a:pt x="23940" y="23549"/>
                    <a:pt x="26075" y="25083"/>
                  </a:cubicBezTo>
                  <a:cubicBezTo>
                    <a:pt x="26153" y="25143"/>
                    <a:pt x="26230" y="25168"/>
                    <a:pt x="26303" y="25168"/>
                  </a:cubicBezTo>
                  <a:cubicBezTo>
                    <a:pt x="26636" y="25168"/>
                    <a:pt x="26865" y="24629"/>
                    <a:pt x="26509" y="24383"/>
                  </a:cubicBezTo>
                  <a:cubicBezTo>
                    <a:pt x="24574" y="22982"/>
                    <a:pt x="22873" y="21247"/>
                    <a:pt x="21105" y="19646"/>
                  </a:cubicBezTo>
                  <a:cubicBezTo>
                    <a:pt x="19337" y="18045"/>
                    <a:pt x="17669" y="16310"/>
                    <a:pt x="16001" y="14609"/>
                  </a:cubicBezTo>
                  <a:cubicBezTo>
                    <a:pt x="14333" y="12941"/>
                    <a:pt x="12666" y="11273"/>
                    <a:pt x="10931" y="9706"/>
                  </a:cubicBezTo>
                  <a:cubicBezTo>
                    <a:pt x="9330" y="8238"/>
                    <a:pt x="7662" y="6870"/>
                    <a:pt x="6061" y="5436"/>
                  </a:cubicBezTo>
                  <a:cubicBezTo>
                    <a:pt x="4193" y="3801"/>
                    <a:pt x="2358" y="2100"/>
                    <a:pt x="824" y="132"/>
                  </a:cubicBezTo>
                  <a:cubicBezTo>
                    <a:pt x="754" y="39"/>
                    <a:pt x="668" y="0"/>
                    <a:pt x="581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63" name="Google Shape;6063;p21"/>
            <p:cNvSpPr/>
            <p:nvPr/>
          </p:nvSpPr>
          <p:spPr>
            <a:xfrm>
              <a:off x="380880" y="342484"/>
              <a:ext cx="199876" cy="224232"/>
            </a:xfrm>
            <a:custGeom>
              <a:avLst/>
              <a:gdLst/>
              <a:ahLst/>
              <a:cxnLst/>
              <a:rect l="l" t="t" r="r" b="b"/>
              <a:pathLst>
                <a:path w="6672" h="7485" extrusionOk="0">
                  <a:moveTo>
                    <a:pt x="5644" y="1"/>
                  </a:moveTo>
                  <a:cubicBezTo>
                    <a:pt x="3868" y="1"/>
                    <a:pt x="2120" y="503"/>
                    <a:pt x="401" y="780"/>
                  </a:cubicBezTo>
                  <a:cubicBezTo>
                    <a:pt x="200" y="813"/>
                    <a:pt x="100" y="1013"/>
                    <a:pt x="100" y="1180"/>
                  </a:cubicBezTo>
                  <a:cubicBezTo>
                    <a:pt x="0" y="3148"/>
                    <a:pt x="100" y="5116"/>
                    <a:pt x="100" y="7084"/>
                  </a:cubicBezTo>
                  <a:cubicBezTo>
                    <a:pt x="100" y="7351"/>
                    <a:pt x="309" y="7485"/>
                    <a:pt x="517" y="7485"/>
                  </a:cubicBezTo>
                  <a:cubicBezTo>
                    <a:pt x="726" y="7485"/>
                    <a:pt x="934" y="7351"/>
                    <a:pt x="934" y="7084"/>
                  </a:cubicBezTo>
                  <a:cubicBezTo>
                    <a:pt x="903" y="5232"/>
                    <a:pt x="842" y="3379"/>
                    <a:pt x="918" y="1526"/>
                  </a:cubicBezTo>
                  <a:lnTo>
                    <a:pt x="918" y="1526"/>
                  </a:lnTo>
                  <a:cubicBezTo>
                    <a:pt x="2493" y="1248"/>
                    <a:pt x="4069" y="834"/>
                    <a:pt x="5644" y="834"/>
                  </a:cubicBezTo>
                  <a:cubicBezTo>
                    <a:pt x="5797" y="834"/>
                    <a:pt x="5951" y="838"/>
                    <a:pt x="6105" y="846"/>
                  </a:cubicBezTo>
                  <a:cubicBezTo>
                    <a:pt x="6672" y="846"/>
                    <a:pt x="6638" y="13"/>
                    <a:pt x="6105" y="13"/>
                  </a:cubicBezTo>
                  <a:cubicBezTo>
                    <a:pt x="5951" y="5"/>
                    <a:pt x="5798" y="1"/>
                    <a:pt x="5644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64" name="Google Shape;6064;p21"/>
            <p:cNvSpPr/>
            <p:nvPr/>
          </p:nvSpPr>
          <p:spPr>
            <a:xfrm>
              <a:off x="243984" y="203700"/>
              <a:ext cx="219978" cy="244124"/>
            </a:xfrm>
            <a:custGeom>
              <a:avLst/>
              <a:gdLst/>
              <a:ahLst/>
              <a:cxnLst/>
              <a:rect l="l" t="t" r="r" b="b"/>
              <a:pathLst>
                <a:path w="7343" h="8149" extrusionOk="0">
                  <a:moveTo>
                    <a:pt x="6692" y="1"/>
                  </a:moveTo>
                  <a:cubicBezTo>
                    <a:pt x="6664" y="1"/>
                    <a:pt x="6635" y="3"/>
                    <a:pt x="6605" y="9"/>
                  </a:cubicBezTo>
                  <a:cubicBezTo>
                    <a:pt x="4570" y="276"/>
                    <a:pt x="2569" y="576"/>
                    <a:pt x="534" y="676"/>
                  </a:cubicBezTo>
                  <a:cubicBezTo>
                    <a:pt x="301" y="676"/>
                    <a:pt x="100" y="843"/>
                    <a:pt x="100" y="1076"/>
                  </a:cubicBezTo>
                  <a:cubicBezTo>
                    <a:pt x="0" y="3311"/>
                    <a:pt x="100" y="5546"/>
                    <a:pt x="100" y="7748"/>
                  </a:cubicBezTo>
                  <a:cubicBezTo>
                    <a:pt x="100" y="8015"/>
                    <a:pt x="309" y="8148"/>
                    <a:pt x="517" y="8148"/>
                  </a:cubicBezTo>
                  <a:cubicBezTo>
                    <a:pt x="726" y="8148"/>
                    <a:pt x="934" y="8015"/>
                    <a:pt x="934" y="7748"/>
                  </a:cubicBezTo>
                  <a:cubicBezTo>
                    <a:pt x="934" y="5682"/>
                    <a:pt x="846" y="3587"/>
                    <a:pt x="918" y="1490"/>
                  </a:cubicBezTo>
                  <a:lnTo>
                    <a:pt x="918" y="1490"/>
                  </a:lnTo>
                  <a:cubicBezTo>
                    <a:pt x="2892" y="1373"/>
                    <a:pt x="4865" y="1091"/>
                    <a:pt x="6839" y="809"/>
                  </a:cubicBezTo>
                  <a:cubicBezTo>
                    <a:pt x="7342" y="747"/>
                    <a:pt x="7163" y="1"/>
                    <a:pt x="6692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65" name="Google Shape;6065;p21"/>
            <p:cNvSpPr/>
            <p:nvPr/>
          </p:nvSpPr>
          <p:spPr>
            <a:xfrm>
              <a:off x="73119" y="64048"/>
              <a:ext cx="303799" cy="334805"/>
            </a:xfrm>
            <a:custGeom>
              <a:avLst/>
              <a:gdLst/>
              <a:ahLst/>
              <a:cxnLst/>
              <a:rect l="l" t="t" r="r" b="b"/>
              <a:pathLst>
                <a:path w="10141" h="11176" extrusionOk="0">
                  <a:moveTo>
                    <a:pt x="9607" y="1"/>
                  </a:moveTo>
                  <a:cubicBezTo>
                    <a:pt x="6705" y="1"/>
                    <a:pt x="3803" y="101"/>
                    <a:pt x="901" y="301"/>
                  </a:cubicBezTo>
                  <a:cubicBezTo>
                    <a:pt x="667" y="301"/>
                    <a:pt x="501" y="468"/>
                    <a:pt x="501" y="701"/>
                  </a:cubicBezTo>
                  <a:cubicBezTo>
                    <a:pt x="200" y="4070"/>
                    <a:pt x="0" y="7406"/>
                    <a:pt x="0" y="10775"/>
                  </a:cubicBezTo>
                  <a:cubicBezTo>
                    <a:pt x="0" y="11042"/>
                    <a:pt x="209" y="11176"/>
                    <a:pt x="417" y="11176"/>
                  </a:cubicBezTo>
                  <a:cubicBezTo>
                    <a:pt x="626" y="11176"/>
                    <a:pt x="834" y="11042"/>
                    <a:pt x="834" y="10775"/>
                  </a:cubicBezTo>
                  <a:cubicBezTo>
                    <a:pt x="834" y="7542"/>
                    <a:pt x="1019" y="4339"/>
                    <a:pt x="1299" y="1108"/>
                  </a:cubicBezTo>
                  <a:lnTo>
                    <a:pt x="1299" y="1108"/>
                  </a:lnTo>
                  <a:cubicBezTo>
                    <a:pt x="4068" y="926"/>
                    <a:pt x="6838" y="835"/>
                    <a:pt x="9607" y="835"/>
                  </a:cubicBezTo>
                  <a:cubicBezTo>
                    <a:pt x="10141" y="835"/>
                    <a:pt x="10141" y="1"/>
                    <a:pt x="960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66" name="Google Shape;6066;p21"/>
            <p:cNvSpPr/>
            <p:nvPr/>
          </p:nvSpPr>
          <p:spPr>
            <a:xfrm>
              <a:off x="-59793" y="-50082"/>
              <a:ext cx="283847" cy="333038"/>
            </a:xfrm>
            <a:custGeom>
              <a:avLst/>
              <a:gdLst/>
              <a:ahLst/>
              <a:cxnLst/>
              <a:rect l="l" t="t" r="r" b="b"/>
              <a:pathLst>
                <a:path w="9475" h="11117" extrusionOk="0">
                  <a:moveTo>
                    <a:pt x="4345" y="0"/>
                  </a:moveTo>
                  <a:cubicBezTo>
                    <a:pt x="3143" y="0"/>
                    <a:pt x="1946" y="77"/>
                    <a:pt x="768" y="342"/>
                  </a:cubicBezTo>
                  <a:cubicBezTo>
                    <a:pt x="601" y="375"/>
                    <a:pt x="501" y="575"/>
                    <a:pt x="468" y="742"/>
                  </a:cubicBezTo>
                  <a:cubicBezTo>
                    <a:pt x="168" y="4044"/>
                    <a:pt x="1" y="7380"/>
                    <a:pt x="1" y="10716"/>
                  </a:cubicBezTo>
                  <a:cubicBezTo>
                    <a:pt x="1" y="10983"/>
                    <a:pt x="209" y="11116"/>
                    <a:pt x="418" y="11116"/>
                  </a:cubicBezTo>
                  <a:cubicBezTo>
                    <a:pt x="626" y="11116"/>
                    <a:pt x="835" y="10983"/>
                    <a:pt x="835" y="10716"/>
                  </a:cubicBezTo>
                  <a:cubicBezTo>
                    <a:pt x="835" y="7495"/>
                    <a:pt x="990" y="4274"/>
                    <a:pt x="1271" y="1084"/>
                  </a:cubicBezTo>
                  <a:lnTo>
                    <a:pt x="1271" y="1084"/>
                  </a:lnTo>
                  <a:cubicBezTo>
                    <a:pt x="2280" y="878"/>
                    <a:pt x="3303" y="814"/>
                    <a:pt x="4328" y="814"/>
                  </a:cubicBezTo>
                  <a:cubicBezTo>
                    <a:pt x="5862" y="814"/>
                    <a:pt x="7401" y="956"/>
                    <a:pt x="8907" y="976"/>
                  </a:cubicBezTo>
                  <a:cubicBezTo>
                    <a:pt x="9474" y="976"/>
                    <a:pt x="9474" y="142"/>
                    <a:pt x="8907" y="142"/>
                  </a:cubicBezTo>
                  <a:cubicBezTo>
                    <a:pt x="7397" y="123"/>
                    <a:pt x="5867" y="0"/>
                    <a:pt x="4345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67" name="Google Shape;6067;p21"/>
            <p:cNvSpPr/>
            <p:nvPr/>
          </p:nvSpPr>
          <p:spPr>
            <a:xfrm>
              <a:off x="459812" y="66055"/>
              <a:ext cx="28010" cy="21030"/>
            </a:xfrm>
            <a:custGeom>
              <a:avLst/>
              <a:gdLst/>
              <a:ahLst/>
              <a:cxnLst/>
              <a:rect l="l" t="t" r="r" b="b"/>
              <a:pathLst>
                <a:path w="935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34" y="701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68" name="Google Shape;6068;p21"/>
            <p:cNvSpPr/>
            <p:nvPr/>
          </p:nvSpPr>
          <p:spPr>
            <a:xfrm>
              <a:off x="471794" y="121023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69" name="Google Shape;6069;p21"/>
            <p:cNvSpPr/>
            <p:nvPr/>
          </p:nvSpPr>
          <p:spPr>
            <a:xfrm>
              <a:off x="512773" y="80044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1"/>
                  </a:moveTo>
                  <a:cubicBezTo>
                    <a:pt x="0" y="1"/>
                    <a:pt x="0" y="734"/>
                    <a:pt x="467" y="734"/>
                  </a:cubicBezTo>
                  <a:cubicBezTo>
                    <a:pt x="934" y="734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70" name="Google Shape;6070;p21"/>
            <p:cNvSpPr/>
            <p:nvPr/>
          </p:nvSpPr>
          <p:spPr>
            <a:xfrm>
              <a:off x="89085" y="511702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5"/>
                    <a:pt x="468" y="735"/>
                  </a:cubicBezTo>
                  <a:cubicBezTo>
                    <a:pt x="935" y="735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71" name="Google Shape;6071;p21"/>
            <p:cNvSpPr/>
            <p:nvPr/>
          </p:nvSpPr>
          <p:spPr>
            <a:xfrm>
              <a:off x="115086" y="451761"/>
              <a:ext cx="28010" cy="21030"/>
            </a:xfrm>
            <a:custGeom>
              <a:avLst/>
              <a:gdLst/>
              <a:ahLst/>
              <a:cxnLst/>
              <a:rect l="l" t="t" r="r" b="b"/>
              <a:pathLst>
                <a:path w="935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34" y="701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72" name="Google Shape;6072;p21"/>
            <p:cNvSpPr/>
            <p:nvPr/>
          </p:nvSpPr>
          <p:spPr>
            <a:xfrm>
              <a:off x="147049" y="503734"/>
              <a:ext cx="28010" cy="21989"/>
            </a:xfrm>
            <a:custGeom>
              <a:avLst/>
              <a:gdLst/>
              <a:ahLst/>
              <a:cxnLst/>
              <a:rect l="l" t="t" r="r" b="b"/>
              <a:pathLst>
                <a:path w="935" h="734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73" name="Google Shape;6073;p21"/>
            <p:cNvSpPr/>
            <p:nvPr/>
          </p:nvSpPr>
          <p:spPr>
            <a:xfrm>
              <a:off x="7943" y="204958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74" name="Google Shape;6074;p21"/>
            <p:cNvSpPr/>
            <p:nvPr/>
          </p:nvSpPr>
          <p:spPr>
            <a:xfrm>
              <a:off x="13934" y="146995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4"/>
                    <a:pt x="468" y="734"/>
                  </a:cubicBezTo>
                  <a:cubicBezTo>
                    <a:pt x="935" y="734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75" name="Google Shape;6075;p21"/>
            <p:cNvSpPr/>
            <p:nvPr/>
          </p:nvSpPr>
          <p:spPr>
            <a:xfrm>
              <a:off x="430845" y="285898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0"/>
                  </a:moveTo>
                  <a:cubicBezTo>
                    <a:pt x="0" y="0"/>
                    <a:pt x="0" y="734"/>
                    <a:pt x="467" y="734"/>
                  </a:cubicBezTo>
                  <a:cubicBezTo>
                    <a:pt x="934" y="734"/>
                    <a:pt x="934" y="0"/>
                    <a:pt x="467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76" name="Google Shape;6076;p21"/>
            <p:cNvSpPr/>
            <p:nvPr/>
          </p:nvSpPr>
          <p:spPr>
            <a:xfrm>
              <a:off x="462808" y="268913"/>
              <a:ext cx="28010" cy="21989"/>
            </a:xfrm>
            <a:custGeom>
              <a:avLst/>
              <a:gdLst/>
              <a:ahLst/>
              <a:cxnLst/>
              <a:rect l="l" t="t" r="r" b="b"/>
              <a:pathLst>
                <a:path w="935" h="734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77" name="Google Shape;6077;p21"/>
            <p:cNvSpPr/>
            <p:nvPr/>
          </p:nvSpPr>
          <p:spPr>
            <a:xfrm>
              <a:off x="219990" y="5096"/>
              <a:ext cx="28010" cy="21030"/>
            </a:xfrm>
            <a:custGeom>
              <a:avLst/>
              <a:gdLst/>
              <a:ahLst/>
              <a:cxnLst/>
              <a:rect l="l" t="t" r="r" b="b"/>
              <a:pathLst>
                <a:path w="935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35" y="701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78" name="Google Shape;6078;p21"/>
            <p:cNvSpPr/>
            <p:nvPr/>
          </p:nvSpPr>
          <p:spPr>
            <a:xfrm>
              <a:off x="578705" y="465750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4"/>
                    <a:pt x="468" y="734"/>
                  </a:cubicBezTo>
                  <a:cubicBezTo>
                    <a:pt x="935" y="734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79" name="Google Shape;6079;p21"/>
            <p:cNvSpPr/>
            <p:nvPr/>
          </p:nvSpPr>
          <p:spPr>
            <a:xfrm>
              <a:off x="494770" y="523714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080" name="Google Shape;6080;p21"/>
          <p:cNvGrpSpPr/>
          <p:nvPr/>
        </p:nvGrpSpPr>
        <p:grpSpPr>
          <a:xfrm>
            <a:off x="9418229" y="-161459"/>
            <a:ext cx="530147" cy="741032"/>
            <a:chOff x="1897495" y="-461400"/>
            <a:chExt cx="815443" cy="1139815"/>
          </a:xfrm>
        </p:grpSpPr>
        <p:sp>
          <p:nvSpPr>
            <p:cNvPr id="6081" name="Google Shape;6081;p21"/>
            <p:cNvSpPr/>
            <p:nvPr/>
          </p:nvSpPr>
          <p:spPr>
            <a:xfrm>
              <a:off x="1897495" y="-345293"/>
              <a:ext cx="815443" cy="1023708"/>
            </a:xfrm>
            <a:custGeom>
              <a:avLst/>
              <a:gdLst/>
              <a:ahLst/>
              <a:cxnLst/>
              <a:rect l="l" t="t" r="r" b="b"/>
              <a:pathLst>
                <a:path w="27220" h="34172" extrusionOk="0">
                  <a:moveTo>
                    <a:pt x="7239" y="1"/>
                  </a:moveTo>
                  <a:cubicBezTo>
                    <a:pt x="7053" y="1"/>
                    <a:pt x="6874" y="8"/>
                    <a:pt x="6705" y="23"/>
                  </a:cubicBezTo>
                  <a:cubicBezTo>
                    <a:pt x="4470" y="3992"/>
                    <a:pt x="3536" y="8496"/>
                    <a:pt x="2035" y="12665"/>
                  </a:cubicBezTo>
                  <a:cubicBezTo>
                    <a:pt x="1607" y="13858"/>
                    <a:pt x="1" y="17770"/>
                    <a:pt x="1459" y="17770"/>
                  </a:cubicBezTo>
                  <a:cubicBezTo>
                    <a:pt x="1591" y="17770"/>
                    <a:pt x="1749" y="17738"/>
                    <a:pt x="1935" y="17669"/>
                  </a:cubicBezTo>
                  <a:cubicBezTo>
                    <a:pt x="3669" y="16968"/>
                    <a:pt x="4236" y="14433"/>
                    <a:pt x="6338" y="13833"/>
                  </a:cubicBezTo>
                  <a:lnTo>
                    <a:pt x="6338" y="13833"/>
                  </a:lnTo>
                  <a:cubicBezTo>
                    <a:pt x="7405" y="16401"/>
                    <a:pt x="2969" y="18503"/>
                    <a:pt x="3436" y="21071"/>
                  </a:cubicBezTo>
                  <a:cubicBezTo>
                    <a:pt x="3669" y="22806"/>
                    <a:pt x="7405" y="28276"/>
                    <a:pt x="9273" y="28510"/>
                  </a:cubicBezTo>
                  <a:cubicBezTo>
                    <a:pt x="9290" y="28511"/>
                    <a:pt x="9307" y="28512"/>
                    <a:pt x="9324" y="28512"/>
                  </a:cubicBezTo>
                  <a:cubicBezTo>
                    <a:pt x="10766" y="28512"/>
                    <a:pt x="12521" y="23463"/>
                    <a:pt x="13943" y="23463"/>
                  </a:cubicBezTo>
                  <a:cubicBezTo>
                    <a:pt x="14092" y="23463"/>
                    <a:pt x="14236" y="23518"/>
                    <a:pt x="14377" y="23640"/>
                  </a:cubicBezTo>
                  <a:cubicBezTo>
                    <a:pt x="16011" y="24907"/>
                    <a:pt x="12542" y="29110"/>
                    <a:pt x="13109" y="30611"/>
                  </a:cubicBezTo>
                  <a:cubicBezTo>
                    <a:pt x="13910" y="32846"/>
                    <a:pt x="20782" y="33780"/>
                    <a:pt x="22883" y="34114"/>
                  </a:cubicBezTo>
                  <a:cubicBezTo>
                    <a:pt x="23175" y="34153"/>
                    <a:pt x="23443" y="34172"/>
                    <a:pt x="23691" y="34172"/>
                  </a:cubicBezTo>
                  <a:cubicBezTo>
                    <a:pt x="26409" y="34172"/>
                    <a:pt x="26547" y="31901"/>
                    <a:pt x="26853" y="29210"/>
                  </a:cubicBezTo>
                  <a:cubicBezTo>
                    <a:pt x="27086" y="27009"/>
                    <a:pt x="27219" y="24674"/>
                    <a:pt x="27086" y="22339"/>
                  </a:cubicBezTo>
                  <a:cubicBezTo>
                    <a:pt x="26986" y="19070"/>
                    <a:pt x="24651" y="20004"/>
                    <a:pt x="22082" y="19303"/>
                  </a:cubicBezTo>
                  <a:cubicBezTo>
                    <a:pt x="17546" y="18036"/>
                    <a:pt x="23584" y="17802"/>
                    <a:pt x="25218" y="17569"/>
                  </a:cubicBezTo>
                  <a:cubicBezTo>
                    <a:pt x="27086" y="17335"/>
                    <a:pt x="26986" y="17102"/>
                    <a:pt x="26853" y="15234"/>
                  </a:cubicBezTo>
                  <a:cubicBezTo>
                    <a:pt x="26752" y="13733"/>
                    <a:pt x="26752" y="12432"/>
                    <a:pt x="26386" y="11031"/>
                  </a:cubicBezTo>
                  <a:cubicBezTo>
                    <a:pt x="25918" y="8781"/>
                    <a:pt x="24929" y="8033"/>
                    <a:pt x="23430" y="8033"/>
                  </a:cubicBezTo>
                  <a:cubicBezTo>
                    <a:pt x="22685" y="8033"/>
                    <a:pt x="21812" y="8218"/>
                    <a:pt x="20815" y="8496"/>
                  </a:cubicBezTo>
                  <a:cubicBezTo>
                    <a:pt x="20323" y="8660"/>
                    <a:pt x="19140" y="9169"/>
                    <a:pt x="18237" y="9169"/>
                  </a:cubicBezTo>
                  <a:cubicBezTo>
                    <a:pt x="17854" y="9169"/>
                    <a:pt x="17521" y="9077"/>
                    <a:pt x="17312" y="8829"/>
                  </a:cubicBezTo>
                  <a:cubicBezTo>
                    <a:pt x="15911" y="7428"/>
                    <a:pt x="19047" y="6728"/>
                    <a:pt x="19881" y="6394"/>
                  </a:cubicBezTo>
                  <a:cubicBezTo>
                    <a:pt x="21482" y="5794"/>
                    <a:pt x="23950" y="5227"/>
                    <a:pt x="21716" y="3459"/>
                  </a:cubicBezTo>
                  <a:cubicBezTo>
                    <a:pt x="20448" y="2658"/>
                    <a:pt x="18447" y="2525"/>
                    <a:pt x="17079" y="2191"/>
                  </a:cubicBezTo>
                  <a:cubicBezTo>
                    <a:pt x="14548" y="1535"/>
                    <a:pt x="9999" y="1"/>
                    <a:pt x="72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82" name="Google Shape;6082;p21"/>
            <p:cNvSpPr/>
            <p:nvPr/>
          </p:nvSpPr>
          <p:spPr>
            <a:xfrm>
              <a:off x="2063148" y="-461400"/>
              <a:ext cx="574974" cy="1048962"/>
            </a:xfrm>
            <a:custGeom>
              <a:avLst/>
              <a:gdLst/>
              <a:ahLst/>
              <a:cxnLst/>
              <a:rect l="l" t="t" r="r" b="b"/>
              <a:pathLst>
                <a:path w="19193" h="35015" extrusionOk="0">
                  <a:moveTo>
                    <a:pt x="382" y="0"/>
                  </a:moveTo>
                  <a:cubicBezTo>
                    <a:pt x="201" y="0"/>
                    <a:pt x="1" y="156"/>
                    <a:pt x="41" y="396"/>
                  </a:cubicBezTo>
                  <a:cubicBezTo>
                    <a:pt x="574" y="2731"/>
                    <a:pt x="1742" y="4966"/>
                    <a:pt x="2876" y="7034"/>
                  </a:cubicBezTo>
                  <a:cubicBezTo>
                    <a:pt x="4110" y="9303"/>
                    <a:pt x="5344" y="11538"/>
                    <a:pt x="6579" y="13806"/>
                  </a:cubicBezTo>
                  <a:cubicBezTo>
                    <a:pt x="9014" y="18342"/>
                    <a:pt x="11516" y="22879"/>
                    <a:pt x="14051" y="27349"/>
                  </a:cubicBezTo>
                  <a:cubicBezTo>
                    <a:pt x="15518" y="29884"/>
                    <a:pt x="16986" y="32386"/>
                    <a:pt x="18521" y="34854"/>
                  </a:cubicBezTo>
                  <a:cubicBezTo>
                    <a:pt x="18583" y="34968"/>
                    <a:pt x="18677" y="35014"/>
                    <a:pt x="18771" y="35014"/>
                  </a:cubicBezTo>
                  <a:cubicBezTo>
                    <a:pt x="18981" y="35014"/>
                    <a:pt x="19192" y="34784"/>
                    <a:pt x="19054" y="34554"/>
                  </a:cubicBezTo>
                  <a:cubicBezTo>
                    <a:pt x="13717" y="25848"/>
                    <a:pt x="8947" y="16841"/>
                    <a:pt x="4044" y="7902"/>
                  </a:cubicBezTo>
                  <a:cubicBezTo>
                    <a:pt x="2709" y="5467"/>
                    <a:pt x="1275" y="2965"/>
                    <a:pt x="641" y="230"/>
                  </a:cubicBezTo>
                  <a:cubicBezTo>
                    <a:pt x="614" y="69"/>
                    <a:pt x="502" y="0"/>
                    <a:pt x="382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83" name="Google Shape;6083;p21"/>
            <p:cNvSpPr/>
            <p:nvPr/>
          </p:nvSpPr>
          <p:spPr>
            <a:xfrm>
              <a:off x="2112814" y="-304284"/>
              <a:ext cx="166684" cy="157666"/>
            </a:xfrm>
            <a:custGeom>
              <a:avLst/>
              <a:gdLst/>
              <a:ahLst/>
              <a:cxnLst/>
              <a:rect l="l" t="t" r="r" b="b"/>
              <a:pathLst>
                <a:path w="5564" h="5263" extrusionOk="0">
                  <a:moveTo>
                    <a:pt x="1439" y="0"/>
                  </a:moveTo>
                  <a:cubicBezTo>
                    <a:pt x="1101" y="0"/>
                    <a:pt x="860" y="241"/>
                    <a:pt x="718" y="555"/>
                  </a:cubicBezTo>
                  <a:cubicBezTo>
                    <a:pt x="384" y="1156"/>
                    <a:pt x="217" y="1789"/>
                    <a:pt x="151" y="2457"/>
                  </a:cubicBezTo>
                  <a:cubicBezTo>
                    <a:pt x="84" y="3290"/>
                    <a:pt x="117" y="4124"/>
                    <a:pt x="17" y="4958"/>
                  </a:cubicBezTo>
                  <a:cubicBezTo>
                    <a:pt x="0" y="5163"/>
                    <a:pt x="149" y="5263"/>
                    <a:pt x="307" y="5263"/>
                  </a:cubicBezTo>
                  <a:cubicBezTo>
                    <a:pt x="458" y="5263"/>
                    <a:pt x="618" y="5171"/>
                    <a:pt x="651" y="4992"/>
                  </a:cubicBezTo>
                  <a:cubicBezTo>
                    <a:pt x="784" y="3691"/>
                    <a:pt x="584" y="2356"/>
                    <a:pt x="1085" y="1156"/>
                  </a:cubicBezTo>
                  <a:cubicBezTo>
                    <a:pt x="1151" y="989"/>
                    <a:pt x="1251" y="789"/>
                    <a:pt x="1351" y="689"/>
                  </a:cubicBezTo>
                  <a:cubicBezTo>
                    <a:pt x="1371" y="650"/>
                    <a:pt x="1379" y="633"/>
                    <a:pt x="1382" y="633"/>
                  </a:cubicBezTo>
                  <a:cubicBezTo>
                    <a:pt x="1385" y="633"/>
                    <a:pt x="1385" y="641"/>
                    <a:pt x="1385" y="655"/>
                  </a:cubicBezTo>
                  <a:cubicBezTo>
                    <a:pt x="1452" y="622"/>
                    <a:pt x="1385" y="622"/>
                    <a:pt x="1418" y="622"/>
                  </a:cubicBezTo>
                  <a:lnTo>
                    <a:pt x="1485" y="622"/>
                  </a:lnTo>
                  <a:cubicBezTo>
                    <a:pt x="1852" y="722"/>
                    <a:pt x="2252" y="1089"/>
                    <a:pt x="2619" y="1289"/>
                  </a:cubicBezTo>
                  <a:cubicBezTo>
                    <a:pt x="3019" y="1489"/>
                    <a:pt x="3420" y="1656"/>
                    <a:pt x="3787" y="1856"/>
                  </a:cubicBezTo>
                  <a:cubicBezTo>
                    <a:pt x="4187" y="2090"/>
                    <a:pt x="4587" y="2323"/>
                    <a:pt x="4954" y="2557"/>
                  </a:cubicBezTo>
                  <a:cubicBezTo>
                    <a:pt x="5012" y="2597"/>
                    <a:pt x="5069" y="2614"/>
                    <a:pt x="5124" y="2614"/>
                  </a:cubicBezTo>
                  <a:cubicBezTo>
                    <a:pt x="5383" y="2614"/>
                    <a:pt x="5563" y="2216"/>
                    <a:pt x="5288" y="2023"/>
                  </a:cubicBezTo>
                  <a:cubicBezTo>
                    <a:pt x="4554" y="1523"/>
                    <a:pt x="3787" y="1122"/>
                    <a:pt x="2986" y="755"/>
                  </a:cubicBezTo>
                  <a:cubicBezTo>
                    <a:pt x="2519" y="522"/>
                    <a:pt x="2119" y="155"/>
                    <a:pt x="1618" y="21"/>
                  </a:cubicBezTo>
                  <a:cubicBezTo>
                    <a:pt x="1556" y="7"/>
                    <a:pt x="1496" y="0"/>
                    <a:pt x="1439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84" name="Google Shape;6084;p21"/>
            <p:cNvSpPr/>
            <p:nvPr/>
          </p:nvSpPr>
          <p:spPr>
            <a:xfrm>
              <a:off x="2178776" y="-133328"/>
              <a:ext cx="228696" cy="228396"/>
            </a:xfrm>
            <a:custGeom>
              <a:avLst/>
              <a:gdLst/>
              <a:ahLst/>
              <a:cxnLst/>
              <a:rect l="l" t="t" r="r" b="b"/>
              <a:pathLst>
                <a:path w="7634" h="7624" extrusionOk="0">
                  <a:moveTo>
                    <a:pt x="1506" y="1"/>
                  </a:moveTo>
                  <a:cubicBezTo>
                    <a:pt x="1383" y="1"/>
                    <a:pt x="1245" y="110"/>
                    <a:pt x="1218" y="219"/>
                  </a:cubicBezTo>
                  <a:cubicBezTo>
                    <a:pt x="717" y="2587"/>
                    <a:pt x="284" y="4922"/>
                    <a:pt x="17" y="7324"/>
                  </a:cubicBezTo>
                  <a:cubicBezTo>
                    <a:pt x="0" y="7524"/>
                    <a:pt x="150" y="7624"/>
                    <a:pt x="309" y="7624"/>
                  </a:cubicBezTo>
                  <a:cubicBezTo>
                    <a:pt x="467" y="7624"/>
                    <a:pt x="634" y="7524"/>
                    <a:pt x="651" y="7324"/>
                  </a:cubicBezTo>
                  <a:cubicBezTo>
                    <a:pt x="873" y="5096"/>
                    <a:pt x="1278" y="2899"/>
                    <a:pt x="1749" y="732"/>
                  </a:cubicBezTo>
                  <a:lnTo>
                    <a:pt x="1749" y="732"/>
                  </a:lnTo>
                  <a:cubicBezTo>
                    <a:pt x="3636" y="1390"/>
                    <a:pt x="5479" y="2290"/>
                    <a:pt x="7055" y="3488"/>
                  </a:cubicBezTo>
                  <a:cubicBezTo>
                    <a:pt x="7116" y="3537"/>
                    <a:pt x="7176" y="3558"/>
                    <a:pt x="7232" y="3558"/>
                  </a:cubicBezTo>
                  <a:cubicBezTo>
                    <a:pt x="7479" y="3558"/>
                    <a:pt x="7634" y="3145"/>
                    <a:pt x="7389" y="2954"/>
                  </a:cubicBezTo>
                  <a:cubicBezTo>
                    <a:pt x="5654" y="1653"/>
                    <a:pt x="3619" y="686"/>
                    <a:pt x="1585" y="19"/>
                  </a:cubicBezTo>
                  <a:cubicBezTo>
                    <a:pt x="1560" y="6"/>
                    <a:pt x="1533" y="1"/>
                    <a:pt x="1506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85" name="Google Shape;6085;p21"/>
            <p:cNvSpPr/>
            <p:nvPr/>
          </p:nvSpPr>
          <p:spPr>
            <a:xfrm>
              <a:off x="2245726" y="-14016"/>
              <a:ext cx="256676" cy="324949"/>
            </a:xfrm>
            <a:custGeom>
              <a:avLst/>
              <a:gdLst/>
              <a:ahLst/>
              <a:cxnLst/>
              <a:rect l="l" t="t" r="r" b="b"/>
              <a:pathLst>
                <a:path w="8568" h="10847" extrusionOk="0">
                  <a:moveTo>
                    <a:pt x="1357" y="0"/>
                  </a:moveTo>
                  <a:cubicBezTo>
                    <a:pt x="1199" y="0"/>
                    <a:pt x="1051" y="107"/>
                    <a:pt x="1051" y="305"/>
                  </a:cubicBezTo>
                  <a:cubicBezTo>
                    <a:pt x="1151" y="3774"/>
                    <a:pt x="150" y="7110"/>
                    <a:pt x="17" y="10546"/>
                  </a:cubicBezTo>
                  <a:cubicBezTo>
                    <a:pt x="0" y="10746"/>
                    <a:pt x="150" y="10846"/>
                    <a:pt x="309" y="10846"/>
                  </a:cubicBezTo>
                  <a:cubicBezTo>
                    <a:pt x="467" y="10846"/>
                    <a:pt x="634" y="10746"/>
                    <a:pt x="650" y="10546"/>
                  </a:cubicBezTo>
                  <a:cubicBezTo>
                    <a:pt x="778" y="7272"/>
                    <a:pt x="1692" y="4088"/>
                    <a:pt x="1692" y="794"/>
                  </a:cubicBezTo>
                  <a:lnTo>
                    <a:pt x="1692" y="794"/>
                  </a:lnTo>
                  <a:cubicBezTo>
                    <a:pt x="3789" y="1755"/>
                    <a:pt x="6004" y="2529"/>
                    <a:pt x="7989" y="3708"/>
                  </a:cubicBezTo>
                  <a:cubicBezTo>
                    <a:pt x="8044" y="3746"/>
                    <a:pt x="8099" y="3763"/>
                    <a:pt x="8150" y="3763"/>
                  </a:cubicBezTo>
                  <a:cubicBezTo>
                    <a:pt x="8405" y="3763"/>
                    <a:pt x="8567" y="3341"/>
                    <a:pt x="8289" y="3174"/>
                  </a:cubicBezTo>
                  <a:cubicBezTo>
                    <a:pt x="6154" y="1873"/>
                    <a:pt x="3786" y="1106"/>
                    <a:pt x="1518" y="38"/>
                  </a:cubicBezTo>
                  <a:cubicBezTo>
                    <a:pt x="1467" y="13"/>
                    <a:pt x="1411" y="0"/>
                    <a:pt x="135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86" name="Google Shape;6086;p21"/>
            <p:cNvSpPr/>
            <p:nvPr/>
          </p:nvSpPr>
          <p:spPr>
            <a:xfrm>
              <a:off x="2354134" y="146605"/>
              <a:ext cx="132532" cy="171297"/>
            </a:xfrm>
            <a:custGeom>
              <a:avLst/>
              <a:gdLst/>
              <a:ahLst/>
              <a:cxnLst/>
              <a:rect l="l" t="t" r="r" b="b"/>
              <a:pathLst>
                <a:path w="4424" h="5718" extrusionOk="0">
                  <a:moveTo>
                    <a:pt x="760" y="1"/>
                  </a:moveTo>
                  <a:cubicBezTo>
                    <a:pt x="625" y="1"/>
                    <a:pt x="490" y="76"/>
                    <a:pt x="467" y="214"/>
                  </a:cubicBezTo>
                  <a:cubicBezTo>
                    <a:pt x="234" y="1948"/>
                    <a:pt x="0" y="3683"/>
                    <a:pt x="0" y="5417"/>
                  </a:cubicBezTo>
                  <a:cubicBezTo>
                    <a:pt x="0" y="5618"/>
                    <a:pt x="159" y="5718"/>
                    <a:pt x="317" y="5718"/>
                  </a:cubicBezTo>
                  <a:cubicBezTo>
                    <a:pt x="476" y="5718"/>
                    <a:pt x="634" y="5618"/>
                    <a:pt x="634" y="5417"/>
                  </a:cubicBezTo>
                  <a:cubicBezTo>
                    <a:pt x="634" y="3875"/>
                    <a:pt x="805" y="2304"/>
                    <a:pt x="1016" y="757"/>
                  </a:cubicBezTo>
                  <a:lnTo>
                    <a:pt x="1016" y="757"/>
                  </a:lnTo>
                  <a:cubicBezTo>
                    <a:pt x="1943" y="1205"/>
                    <a:pt x="2830" y="1775"/>
                    <a:pt x="3770" y="2215"/>
                  </a:cubicBezTo>
                  <a:cubicBezTo>
                    <a:pt x="3816" y="2236"/>
                    <a:pt x="3861" y="2245"/>
                    <a:pt x="3905" y="2245"/>
                  </a:cubicBezTo>
                  <a:cubicBezTo>
                    <a:pt x="4209" y="2245"/>
                    <a:pt x="4424" y="1794"/>
                    <a:pt x="4103" y="1648"/>
                  </a:cubicBezTo>
                  <a:cubicBezTo>
                    <a:pt x="3002" y="1181"/>
                    <a:pt x="2035" y="514"/>
                    <a:pt x="934" y="47"/>
                  </a:cubicBezTo>
                  <a:cubicBezTo>
                    <a:pt x="883" y="16"/>
                    <a:pt x="821" y="1"/>
                    <a:pt x="760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87" name="Google Shape;6087;p21"/>
            <p:cNvSpPr/>
            <p:nvPr/>
          </p:nvSpPr>
          <p:spPr>
            <a:xfrm>
              <a:off x="2447056" y="299348"/>
              <a:ext cx="169589" cy="204310"/>
            </a:xfrm>
            <a:custGeom>
              <a:avLst/>
              <a:gdLst/>
              <a:ahLst/>
              <a:cxnLst/>
              <a:rect l="l" t="t" r="r" b="b"/>
              <a:pathLst>
                <a:path w="5661" h="6820" extrusionOk="0">
                  <a:moveTo>
                    <a:pt x="824" y="1"/>
                  </a:moveTo>
                  <a:cubicBezTo>
                    <a:pt x="701" y="1"/>
                    <a:pt x="562" y="115"/>
                    <a:pt x="534" y="252"/>
                  </a:cubicBezTo>
                  <a:cubicBezTo>
                    <a:pt x="0" y="2253"/>
                    <a:pt x="34" y="4455"/>
                    <a:pt x="167" y="6490"/>
                  </a:cubicBezTo>
                  <a:cubicBezTo>
                    <a:pt x="184" y="6711"/>
                    <a:pt x="349" y="6819"/>
                    <a:pt x="506" y="6819"/>
                  </a:cubicBezTo>
                  <a:cubicBezTo>
                    <a:pt x="657" y="6819"/>
                    <a:pt x="801" y="6719"/>
                    <a:pt x="801" y="6523"/>
                  </a:cubicBezTo>
                  <a:cubicBezTo>
                    <a:pt x="675" y="4632"/>
                    <a:pt x="638" y="2623"/>
                    <a:pt x="1056" y="748"/>
                  </a:cubicBezTo>
                  <a:lnTo>
                    <a:pt x="1056" y="748"/>
                  </a:lnTo>
                  <a:cubicBezTo>
                    <a:pt x="2421" y="1283"/>
                    <a:pt x="3810" y="1697"/>
                    <a:pt x="5171" y="2253"/>
                  </a:cubicBezTo>
                  <a:cubicBezTo>
                    <a:pt x="5215" y="2273"/>
                    <a:pt x="5256" y="2282"/>
                    <a:pt x="5294" y="2282"/>
                  </a:cubicBezTo>
                  <a:cubicBezTo>
                    <a:pt x="5570" y="2282"/>
                    <a:pt x="5661" y="1799"/>
                    <a:pt x="5338" y="1653"/>
                  </a:cubicBezTo>
                  <a:cubicBezTo>
                    <a:pt x="3870" y="1052"/>
                    <a:pt x="2369" y="619"/>
                    <a:pt x="901" y="18"/>
                  </a:cubicBezTo>
                  <a:cubicBezTo>
                    <a:pt x="877" y="6"/>
                    <a:pt x="851" y="1"/>
                    <a:pt x="824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88" name="Google Shape;6088;p21"/>
            <p:cNvSpPr/>
            <p:nvPr/>
          </p:nvSpPr>
          <p:spPr>
            <a:xfrm>
              <a:off x="2522004" y="425790"/>
              <a:ext cx="120399" cy="140800"/>
            </a:xfrm>
            <a:custGeom>
              <a:avLst/>
              <a:gdLst/>
              <a:ahLst/>
              <a:cxnLst/>
              <a:rect l="l" t="t" r="r" b="b"/>
              <a:pathLst>
                <a:path w="4019" h="4700" extrusionOk="0">
                  <a:moveTo>
                    <a:pt x="534" y="0"/>
                  </a:moveTo>
                  <a:cubicBezTo>
                    <a:pt x="401" y="0"/>
                    <a:pt x="267" y="67"/>
                    <a:pt x="234" y="200"/>
                  </a:cubicBezTo>
                  <a:cubicBezTo>
                    <a:pt x="0" y="1601"/>
                    <a:pt x="0" y="3002"/>
                    <a:pt x="0" y="4370"/>
                  </a:cubicBezTo>
                  <a:cubicBezTo>
                    <a:pt x="0" y="4591"/>
                    <a:pt x="165" y="4700"/>
                    <a:pt x="327" y="4700"/>
                  </a:cubicBezTo>
                  <a:cubicBezTo>
                    <a:pt x="482" y="4700"/>
                    <a:pt x="634" y="4600"/>
                    <a:pt x="634" y="4403"/>
                  </a:cubicBezTo>
                  <a:cubicBezTo>
                    <a:pt x="634" y="3143"/>
                    <a:pt x="604" y="1853"/>
                    <a:pt x="798" y="618"/>
                  </a:cubicBezTo>
                  <a:lnTo>
                    <a:pt x="798" y="618"/>
                  </a:lnTo>
                  <a:cubicBezTo>
                    <a:pt x="1714" y="705"/>
                    <a:pt x="2642" y="1075"/>
                    <a:pt x="3403" y="1501"/>
                  </a:cubicBezTo>
                  <a:cubicBezTo>
                    <a:pt x="3459" y="1532"/>
                    <a:pt x="3514" y="1545"/>
                    <a:pt x="3565" y="1545"/>
                  </a:cubicBezTo>
                  <a:cubicBezTo>
                    <a:pt x="3847" y="1545"/>
                    <a:pt x="4019" y="1137"/>
                    <a:pt x="3736" y="968"/>
                  </a:cubicBezTo>
                  <a:cubicBezTo>
                    <a:pt x="2769" y="434"/>
                    <a:pt x="1635" y="0"/>
                    <a:pt x="534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89" name="Google Shape;6089;p21"/>
            <p:cNvSpPr/>
            <p:nvPr/>
          </p:nvSpPr>
          <p:spPr>
            <a:xfrm>
              <a:off x="2081331" y="278888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90" name="Google Shape;6090;p21"/>
            <p:cNvSpPr/>
            <p:nvPr/>
          </p:nvSpPr>
          <p:spPr>
            <a:xfrm>
              <a:off x="2116319" y="320856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91" name="Google Shape;6091;p21"/>
            <p:cNvSpPr/>
            <p:nvPr/>
          </p:nvSpPr>
          <p:spPr>
            <a:xfrm>
              <a:off x="2130308" y="260915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92" name="Google Shape;6092;p21"/>
            <p:cNvSpPr/>
            <p:nvPr/>
          </p:nvSpPr>
          <p:spPr>
            <a:xfrm>
              <a:off x="2604920" y="13094"/>
              <a:ext cx="34032" cy="26003"/>
            </a:xfrm>
            <a:custGeom>
              <a:avLst/>
              <a:gdLst/>
              <a:ahLst/>
              <a:cxnLst/>
              <a:rect l="l" t="t" r="r" b="b"/>
              <a:pathLst>
                <a:path w="1136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93" name="Google Shape;6093;p21"/>
            <p:cNvSpPr/>
            <p:nvPr/>
          </p:nvSpPr>
          <p:spPr>
            <a:xfrm>
              <a:off x="2594945" y="69051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01" y="868"/>
                    <a:pt x="1101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94" name="Google Shape;6094;p21"/>
            <p:cNvSpPr/>
            <p:nvPr/>
          </p:nvSpPr>
          <p:spPr>
            <a:xfrm>
              <a:off x="2538988" y="27083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95" name="Google Shape;6095;p21"/>
            <p:cNvSpPr/>
            <p:nvPr/>
          </p:nvSpPr>
          <p:spPr>
            <a:xfrm>
              <a:off x="2455054" y="585662"/>
              <a:ext cx="34002" cy="27022"/>
            </a:xfrm>
            <a:custGeom>
              <a:avLst/>
              <a:gdLst/>
              <a:ahLst/>
              <a:cxnLst/>
              <a:rect l="l" t="t" r="r" b="b"/>
              <a:pathLst>
                <a:path w="1135" h="902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96" name="Google Shape;6096;p21"/>
            <p:cNvSpPr/>
            <p:nvPr/>
          </p:nvSpPr>
          <p:spPr>
            <a:xfrm>
              <a:off x="2493007" y="603635"/>
              <a:ext cx="34032" cy="26033"/>
            </a:xfrm>
            <a:custGeom>
              <a:avLst/>
              <a:gdLst/>
              <a:ahLst/>
              <a:cxnLst/>
              <a:rect l="l" t="t" r="r" b="b"/>
              <a:pathLst>
                <a:path w="1136" h="869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97" name="Google Shape;6097;p21"/>
            <p:cNvSpPr/>
            <p:nvPr/>
          </p:nvSpPr>
          <p:spPr>
            <a:xfrm>
              <a:off x="2639908" y="390802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5" y="868"/>
                    <a:pt x="1135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98" name="Google Shape;6098;p21"/>
            <p:cNvSpPr/>
            <p:nvPr/>
          </p:nvSpPr>
          <p:spPr>
            <a:xfrm>
              <a:off x="2639908" y="355844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7"/>
                    <a:pt x="567" y="867"/>
                  </a:cubicBezTo>
                  <a:cubicBezTo>
                    <a:pt x="1135" y="867"/>
                    <a:pt x="1135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99" name="Google Shape;6099;p21"/>
            <p:cNvSpPr/>
            <p:nvPr/>
          </p:nvSpPr>
          <p:spPr>
            <a:xfrm>
              <a:off x="2116319" y="-49842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00" name="Google Shape;6100;p21"/>
            <p:cNvSpPr/>
            <p:nvPr/>
          </p:nvSpPr>
          <p:spPr>
            <a:xfrm>
              <a:off x="2319146" y="-206719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68" y="0"/>
                  </a:moveTo>
                  <a:cubicBezTo>
                    <a:pt x="1" y="0"/>
                    <a:pt x="1" y="867"/>
                    <a:pt x="568" y="867"/>
                  </a:cubicBezTo>
                  <a:cubicBezTo>
                    <a:pt x="1102" y="867"/>
                    <a:pt x="1102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01" name="Google Shape;6101;p21"/>
            <p:cNvSpPr/>
            <p:nvPr/>
          </p:nvSpPr>
          <p:spPr>
            <a:xfrm>
              <a:off x="2434055" y="101043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0"/>
                  </a:moveTo>
                  <a:cubicBezTo>
                    <a:pt x="1" y="0"/>
                    <a:pt x="1" y="867"/>
                    <a:pt x="568" y="867"/>
                  </a:cubicBezTo>
                  <a:cubicBezTo>
                    <a:pt x="1135" y="867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02" name="Google Shape;6102;p21"/>
            <p:cNvSpPr/>
            <p:nvPr/>
          </p:nvSpPr>
          <p:spPr>
            <a:xfrm>
              <a:off x="2172275" y="125007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103" name="Google Shape;6103;p21"/>
          <p:cNvGrpSpPr/>
          <p:nvPr/>
        </p:nvGrpSpPr>
        <p:grpSpPr>
          <a:xfrm rot="10800000">
            <a:off x="11439597" y="5744924"/>
            <a:ext cx="692257" cy="1084192"/>
            <a:chOff x="1897495" y="-461400"/>
            <a:chExt cx="815443" cy="1139815"/>
          </a:xfrm>
        </p:grpSpPr>
        <p:sp>
          <p:nvSpPr>
            <p:cNvPr id="6104" name="Google Shape;6104;p21"/>
            <p:cNvSpPr/>
            <p:nvPr/>
          </p:nvSpPr>
          <p:spPr>
            <a:xfrm>
              <a:off x="1897495" y="-345293"/>
              <a:ext cx="815443" cy="1023708"/>
            </a:xfrm>
            <a:custGeom>
              <a:avLst/>
              <a:gdLst/>
              <a:ahLst/>
              <a:cxnLst/>
              <a:rect l="l" t="t" r="r" b="b"/>
              <a:pathLst>
                <a:path w="27220" h="34172" extrusionOk="0">
                  <a:moveTo>
                    <a:pt x="7239" y="1"/>
                  </a:moveTo>
                  <a:cubicBezTo>
                    <a:pt x="7053" y="1"/>
                    <a:pt x="6874" y="8"/>
                    <a:pt x="6705" y="23"/>
                  </a:cubicBezTo>
                  <a:cubicBezTo>
                    <a:pt x="4470" y="3992"/>
                    <a:pt x="3536" y="8496"/>
                    <a:pt x="2035" y="12665"/>
                  </a:cubicBezTo>
                  <a:cubicBezTo>
                    <a:pt x="1607" y="13858"/>
                    <a:pt x="1" y="17770"/>
                    <a:pt x="1459" y="17770"/>
                  </a:cubicBezTo>
                  <a:cubicBezTo>
                    <a:pt x="1591" y="17770"/>
                    <a:pt x="1749" y="17738"/>
                    <a:pt x="1935" y="17669"/>
                  </a:cubicBezTo>
                  <a:cubicBezTo>
                    <a:pt x="3669" y="16968"/>
                    <a:pt x="4236" y="14433"/>
                    <a:pt x="6338" y="13833"/>
                  </a:cubicBezTo>
                  <a:lnTo>
                    <a:pt x="6338" y="13833"/>
                  </a:lnTo>
                  <a:cubicBezTo>
                    <a:pt x="7405" y="16401"/>
                    <a:pt x="2969" y="18503"/>
                    <a:pt x="3436" y="21071"/>
                  </a:cubicBezTo>
                  <a:cubicBezTo>
                    <a:pt x="3669" y="22806"/>
                    <a:pt x="7405" y="28276"/>
                    <a:pt x="9273" y="28510"/>
                  </a:cubicBezTo>
                  <a:cubicBezTo>
                    <a:pt x="9290" y="28511"/>
                    <a:pt x="9307" y="28512"/>
                    <a:pt x="9324" y="28512"/>
                  </a:cubicBezTo>
                  <a:cubicBezTo>
                    <a:pt x="10766" y="28512"/>
                    <a:pt x="12521" y="23463"/>
                    <a:pt x="13943" y="23463"/>
                  </a:cubicBezTo>
                  <a:cubicBezTo>
                    <a:pt x="14092" y="23463"/>
                    <a:pt x="14236" y="23518"/>
                    <a:pt x="14377" y="23640"/>
                  </a:cubicBezTo>
                  <a:cubicBezTo>
                    <a:pt x="16011" y="24907"/>
                    <a:pt x="12542" y="29110"/>
                    <a:pt x="13109" y="30611"/>
                  </a:cubicBezTo>
                  <a:cubicBezTo>
                    <a:pt x="13910" y="32846"/>
                    <a:pt x="20782" y="33780"/>
                    <a:pt x="22883" y="34114"/>
                  </a:cubicBezTo>
                  <a:cubicBezTo>
                    <a:pt x="23175" y="34153"/>
                    <a:pt x="23443" y="34172"/>
                    <a:pt x="23691" y="34172"/>
                  </a:cubicBezTo>
                  <a:cubicBezTo>
                    <a:pt x="26409" y="34172"/>
                    <a:pt x="26547" y="31901"/>
                    <a:pt x="26853" y="29210"/>
                  </a:cubicBezTo>
                  <a:cubicBezTo>
                    <a:pt x="27086" y="27009"/>
                    <a:pt x="27219" y="24674"/>
                    <a:pt x="27086" y="22339"/>
                  </a:cubicBezTo>
                  <a:cubicBezTo>
                    <a:pt x="26986" y="19070"/>
                    <a:pt x="24651" y="20004"/>
                    <a:pt x="22082" y="19303"/>
                  </a:cubicBezTo>
                  <a:cubicBezTo>
                    <a:pt x="17546" y="18036"/>
                    <a:pt x="23584" y="17802"/>
                    <a:pt x="25218" y="17569"/>
                  </a:cubicBezTo>
                  <a:cubicBezTo>
                    <a:pt x="27086" y="17335"/>
                    <a:pt x="26986" y="17102"/>
                    <a:pt x="26853" y="15234"/>
                  </a:cubicBezTo>
                  <a:cubicBezTo>
                    <a:pt x="26752" y="13733"/>
                    <a:pt x="26752" y="12432"/>
                    <a:pt x="26386" y="11031"/>
                  </a:cubicBezTo>
                  <a:cubicBezTo>
                    <a:pt x="25918" y="8781"/>
                    <a:pt x="24929" y="8033"/>
                    <a:pt x="23430" y="8033"/>
                  </a:cubicBezTo>
                  <a:cubicBezTo>
                    <a:pt x="22685" y="8033"/>
                    <a:pt x="21812" y="8218"/>
                    <a:pt x="20815" y="8496"/>
                  </a:cubicBezTo>
                  <a:cubicBezTo>
                    <a:pt x="20323" y="8660"/>
                    <a:pt x="19140" y="9169"/>
                    <a:pt x="18237" y="9169"/>
                  </a:cubicBezTo>
                  <a:cubicBezTo>
                    <a:pt x="17854" y="9169"/>
                    <a:pt x="17521" y="9077"/>
                    <a:pt x="17312" y="8829"/>
                  </a:cubicBezTo>
                  <a:cubicBezTo>
                    <a:pt x="15911" y="7428"/>
                    <a:pt x="19047" y="6728"/>
                    <a:pt x="19881" y="6394"/>
                  </a:cubicBezTo>
                  <a:cubicBezTo>
                    <a:pt x="21482" y="5794"/>
                    <a:pt x="23950" y="5227"/>
                    <a:pt x="21716" y="3459"/>
                  </a:cubicBezTo>
                  <a:cubicBezTo>
                    <a:pt x="20448" y="2658"/>
                    <a:pt x="18447" y="2525"/>
                    <a:pt x="17079" y="2191"/>
                  </a:cubicBezTo>
                  <a:cubicBezTo>
                    <a:pt x="14548" y="1535"/>
                    <a:pt x="9999" y="1"/>
                    <a:pt x="723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05" name="Google Shape;6105;p21"/>
            <p:cNvSpPr/>
            <p:nvPr/>
          </p:nvSpPr>
          <p:spPr>
            <a:xfrm>
              <a:off x="2063148" y="-461400"/>
              <a:ext cx="574974" cy="1048962"/>
            </a:xfrm>
            <a:custGeom>
              <a:avLst/>
              <a:gdLst/>
              <a:ahLst/>
              <a:cxnLst/>
              <a:rect l="l" t="t" r="r" b="b"/>
              <a:pathLst>
                <a:path w="19193" h="35015" extrusionOk="0">
                  <a:moveTo>
                    <a:pt x="382" y="0"/>
                  </a:moveTo>
                  <a:cubicBezTo>
                    <a:pt x="201" y="0"/>
                    <a:pt x="1" y="156"/>
                    <a:pt x="41" y="396"/>
                  </a:cubicBezTo>
                  <a:cubicBezTo>
                    <a:pt x="574" y="2731"/>
                    <a:pt x="1742" y="4966"/>
                    <a:pt x="2876" y="7034"/>
                  </a:cubicBezTo>
                  <a:cubicBezTo>
                    <a:pt x="4110" y="9303"/>
                    <a:pt x="5344" y="11538"/>
                    <a:pt x="6579" y="13806"/>
                  </a:cubicBezTo>
                  <a:cubicBezTo>
                    <a:pt x="9014" y="18342"/>
                    <a:pt x="11516" y="22879"/>
                    <a:pt x="14051" y="27349"/>
                  </a:cubicBezTo>
                  <a:cubicBezTo>
                    <a:pt x="15518" y="29884"/>
                    <a:pt x="16986" y="32386"/>
                    <a:pt x="18521" y="34854"/>
                  </a:cubicBezTo>
                  <a:cubicBezTo>
                    <a:pt x="18583" y="34968"/>
                    <a:pt x="18677" y="35014"/>
                    <a:pt x="18771" y="35014"/>
                  </a:cubicBezTo>
                  <a:cubicBezTo>
                    <a:pt x="18981" y="35014"/>
                    <a:pt x="19192" y="34784"/>
                    <a:pt x="19054" y="34554"/>
                  </a:cubicBezTo>
                  <a:cubicBezTo>
                    <a:pt x="13717" y="25848"/>
                    <a:pt x="8947" y="16841"/>
                    <a:pt x="4044" y="7902"/>
                  </a:cubicBezTo>
                  <a:cubicBezTo>
                    <a:pt x="2709" y="5467"/>
                    <a:pt x="1275" y="2965"/>
                    <a:pt x="641" y="230"/>
                  </a:cubicBezTo>
                  <a:cubicBezTo>
                    <a:pt x="614" y="69"/>
                    <a:pt x="502" y="0"/>
                    <a:pt x="382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06" name="Google Shape;6106;p21"/>
            <p:cNvSpPr/>
            <p:nvPr/>
          </p:nvSpPr>
          <p:spPr>
            <a:xfrm>
              <a:off x="2112814" y="-304284"/>
              <a:ext cx="166684" cy="157666"/>
            </a:xfrm>
            <a:custGeom>
              <a:avLst/>
              <a:gdLst/>
              <a:ahLst/>
              <a:cxnLst/>
              <a:rect l="l" t="t" r="r" b="b"/>
              <a:pathLst>
                <a:path w="5564" h="5263" extrusionOk="0">
                  <a:moveTo>
                    <a:pt x="1439" y="0"/>
                  </a:moveTo>
                  <a:cubicBezTo>
                    <a:pt x="1101" y="0"/>
                    <a:pt x="860" y="241"/>
                    <a:pt x="718" y="555"/>
                  </a:cubicBezTo>
                  <a:cubicBezTo>
                    <a:pt x="384" y="1156"/>
                    <a:pt x="217" y="1789"/>
                    <a:pt x="151" y="2457"/>
                  </a:cubicBezTo>
                  <a:cubicBezTo>
                    <a:pt x="84" y="3290"/>
                    <a:pt x="117" y="4124"/>
                    <a:pt x="17" y="4958"/>
                  </a:cubicBezTo>
                  <a:cubicBezTo>
                    <a:pt x="0" y="5163"/>
                    <a:pt x="149" y="5263"/>
                    <a:pt x="307" y="5263"/>
                  </a:cubicBezTo>
                  <a:cubicBezTo>
                    <a:pt x="458" y="5263"/>
                    <a:pt x="618" y="5171"/>
                    <a:pt x="651" y="4992"/>
                  </a:cubicBezTo>
                  <a:cubicBezTo>
                    <a:pt x="784" y="3691"/>
                    <a:pt x="584" y="2356"/>
                    <a:pt x="1085" y="1156"/>
                  </a:cubicBezTo>
                  <a:cubicBezTo>
                    <a:pt x="1151" y="989"/>
                    <a:pt x="1251" y="789"/>
                    <a:pt x="1351" y="689"/>
                  </a:cubicBezTo>
                  <a:cubicBezTo>
                    <a:pt x="1371" y="650"/>
                    <a:pt x="1379" y="633"/>
                    <a:pt x="1382" y="633"/>
                  </a:cubicBezTo>
                  <a:cubicBezTo>
                    <a:pt x="1385" y="633"/>
                    <a:pt x="1385" y="641"/>
                    <a:pt x="1385" y="655"/>
                  </a:cubicBezTo>
                  <a:cubicBezTo>
                    <a:pt x="1452" y="622"/>
                    <a:pt x="1385" y="622"/>
                    <a:pt x="1418" y="622"/>
                  </a:cubicBezTo>
                  <a:lnTo>
                    <a:pt x="1485" y="622"/>
                  </a:lnTo>
                  <a:cubicBezTo>
                    <a:pt x="1852" y="722"/>
                    <a:pt x="2252" y="1089"/>
                    <a:pt x="2619" y="1289"/>
                  </a:cubicBezTo>
                  <a:cubicBezTo>
                    <a:pt x="3019" y="1489"/>
                    <a:pt x="3420" y="1656"/>
                    <a:pt x="3787" y="1856"/>
                  </a:cubicBezTo>
                  <a:cubicBezTo>
                    <a:pt x="4187" y="2090"/>
                    <a:pt x="4587" y="2323"/>
                    <a:pt x="4954" y="2557"/>
                  </a:cubicBezTo>
                  <a:cubicBezTo>
                    <a:pt x="5012" y="2597"/>
                    <a:pt x="5069" y="2614"/>
                    <a:pt x="5124" y="2614"/>
                  </a:cubicBezTo>
                  <a:cubicBezTo>
                    <a:pt x="5383" y="2614"/>
                    <a:pt x="5563" y="2216"/>
                    <a:pt x="5288" y="2023"/>
                  </a:cubicBezTo>
                  <a:cubicBezTo>
                    <a:pt x="4554" y="1523"/>
                    <a:pt x="3787" y="1122"/>
                    <a:pt x="2986" y="755"/>
                  </a:cubicBezTo>
                  <a:cubicBezTo>
                    <a:pt x="2519" y="522"/>
                    <a:pt x="2119" y="155"/>
                    <a:pt x="1618" y="21"/>
                  </a:cubicBezTo>
                  <a:cubicBezTo>
                    <a:pt x="1556" y="7"/>
                    <a:pt x="1496" y="0"/>
                    <a:pt x="1439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07" name="Google Shape;6107;p21"/>
            <p:cNvSpPr/>
            <p:nvPr/>
          </p:nvSpPr>
          <p:spPr>
            <a:xfrm>
              <a:off x="2178776" y="-133328"/>
              <a:ext cx="228696" cy="228396"/>
            </a:xfrm>
            <a:custGeom>
              <a:avLst/>
              <a:gdLst/>
              <a:ahLst/>
              <a:cxnLst/>
              <a:rect l="l" t="t" r="r" b="b"/>
              <a:pathLst>
                <a:path w="7634" h="7624" extrusionOk="0">
                  <a:moveTo>
                    <a:pt x="1506" y="1"/>
                  </a:moveTo>
                  <a:cubicBezTo>
                    <a:pt x="1383" y="1"/>
                    <a:pt x="1245" y="110"/>
                    <a:pt x="1218" y="219"/>
                  </a:cubicBezTo>
                  <a:cubicBezTo>
                    <a:pt x="717" y="2587"/>
                    <a:pt x="284" y="4922"/>
                    <a:pt x="17" y="7324"/>
                  </a:cubicBezTo>
                  <a:cubicBezTo>
                    <a:pt x="0" y="7524"/>
                    <a:pt x="150" y="7624"/>
                    <a:pt x="309" y="7624"/>
                  </a:cubicBezTo>
                  <a:cubicBezTo>
                    <a:pt x="467" y="7624"/>
                    <a:pt x="634" y="7524"/>
                    <a:pt x="651" y="7324"/>
                  </a:cubicBezTo>
                  <a:cubicBezTo>
                    <a:pt x="873" y="5096"/>
                    <a:pt x="1278" y="2899"/>
                    <a:pt x="1749" y="732"/>
                  </a:cubicBezTo>
                  <a:lnTo>
                    <a:pt x="1749" y="732"/>
                  </a:lnTo>
                  <a:cubicBezTo>
                    <a:pt x="3636" y="1390"/>
                    <a:pt x="5479" y="2290"/>
                    <a:pt x="7055" y="3488"/>
                  </a:cubicBezTo>
                  <a:cubicBezTo>
                    <a:pt x="7116" y="3537"/>
                    <a:pt x="7176" y="3558"/>
                    <a:pt x="7232" y="3558"/>
                  </a:cubicBezTo>
                  <a:cubicBezTo>
                    <a:pt x="7479" y="3558"/>
                    <a:pt x="7634" y="3145"/>
                    <a:pt x="7389" y="2954"/>
                  </a:cubicBezTo>
                  <a:cubicBezTo>
                    <a:pt x="5654" y="1653"/>
                    <a:pt x="3619" y="686"/>
                    <a:pt x="1585" y="19"/>
                  </a:cubicBezTo>
                  <a:cubicBezTo>
                    <a:pt x="1560" y="6"/>
                    <a:pt x="1533" y="1"/>
                    <a:pt x="1506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08" name="Google Shape;6108;p21"/>
            <p:cNvSpPr/>
            <p:nvPr/>
          </p:nvSpPr>
          <p:spPr>
            <a:xfrm>
              <a:off x="2245726" y="-14016"/>
              <a:ext cx="256676" cy="324949"/>
            </a:xfrm>
            <a:custGeom>
              <a:avLst/>
              <a:gdLst/>
              <a:ahLst/>
              <a:cxnLst/>
              <a:rect l="l" t="t" r="r" b="b"/>
              <a:pathLst>
                <a:path w="8568" h="10847" extrusionOk="0">
                  <a:moveTo>
                    <a:pt x="1357" y="0"/>
                  </a:moveTo>
                  <a:cubicBezTo>
                    <a:pt x="1199" y="0"/>
                    <a:pt x="1051" y="107"/>
                    <a:pt x="1051" y="305"/>
                  </a:cubicBezTo>
                  <a:cubicBezTo>
                    <a:pt x="1151" y="3774"/>
                    <a:pt x="150" y="7110"/>
                    <a:pt x="17" y="10546"/>
                  </a:cubicBezTo>
                  <a:cubicBezTo>
                    <a:pt x="0" y="10746"/>
                    <a:pt x="150" y="10846"/>
                    <a:pt x="309" y="10846"/>
                  </a:cubicBezTo>
                  <a:cubicBezTo>
                    <a:pt x="467" y="10846"/>
                    <a:pt x="634" y="10746"/>
                    <a:pt x="650" y="10546"/>
                  </a:cubicBezTo>
                  <a:cubicBezTo>
                    <a:pt x="778" y="7272"/>
                    <a:pt x="1692" y="4088"/>
                    <a:pt x="1692" y="794"/>
                  </a:cubicBezTo>
                  <a:lnTo>
                    <a:pt x="1692" y="794"/>
                  </a:lnTo>
                  <a:cubicBezTo>
                    <a:pt x="3789" y="1755"/>
                    <a:pt x="6004" y="2529"/>
                    <a:pt x="7989" y="3708"/>
                  </a:cubicBezTo>
                  <a:cubicBezTo>
                    <a:pt x="8044" y="3746"/>
                    <a:pt x="8099" y="3763"/>
                    <a:pt x="8150" y="3763"/>
                  </a:cubicBezTo>
                  <a:cubicBezTo>
                    <a:pt x="8405" y="3763"/>
                    <a:pt x="8567" y="3341"/>
                    <a:pt x="8289" y="3174"/>
                  </a:cubicBezTo>
                  <a:cubicBezTo>
                    <a:pt x="6154" y="1873"/>
                    <a:pt x="3786" y="1106"/>
                    <a:pt x="1518" y="38"/>
                  </a:cubicBezTo>
                  <a:cubicBezTo>
                    <a:pt x="1467" y="13"/>
                    <a:pt x="1411" y="0"/>
                    <a:pt x="135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09" name="Google Shape;6109;p21"/>
            <p:cNvSpPr/>
            <p:nvPr/>
          </p:nvSpPr>
          <p:spPr>
            <a:xfrm>
              <a:off x="2354134" y="146605"/>
              <a:ext cx="132532" cy="171297"/>
            </a:xfrm>
            <a:custGeom>
              <a:avLst/>
              <a:gdLst/>
              <a:ahLst/>
              <a:cxnLst/>
              <a:rect l="l" t="t" r="r" b="b"/>
              <a:pathLst>
                <a:path w="4424" h="5718" extrusionOk="0">
                  <a:moveTo>
                    <a:pt x="760" y="1"/>
                  </a:moveTo>
                  <a:cubicBezTo>
                    <a:pt x="625" y="1"/>
                    <a:pt x="490" y="76"/>
                    <a:pt x="467" y="214"/>
                  </a:cubicBezTo>
                  <a:cubicBezTo>
                    <a:pt x="234" y="1948"/>
                    <a:pt x="0" y="3683"/>
                    <a:pt x="0" y="5417"/>
                  </a:cubicBezTo>
                  <a:cubicBezTo>
                    <a:pt x="0" y="5618"/>
                    <a:pt x="159" y="5718"/>
                    <a:pt x="317" y="5718"/>
                  </a:cubicBezTo>
                  <a:cubicBezTo>
                    <a:pt x="476" y="5718"/>
                    <a:pt x="634" y="5618"/>
                    <a:pt x="634" y="5417"/>
                  </a:cubicBezTo>
                  <a:cubicBezTo>
                    <a:pt x="634" y="3875"/>
                    <a:pt x="805" y="2304"/>
                    <a:pt x="1016" y="757"/>
                  </a:cubicBezTo>
                  <a:lnTo>
                    <a:pt x="1016" y="757"/>
                  </a:lnTo>
                  <a:cubicBezTo>
                    <a:pt x="1943" y="1205"/>
                    <a:pt x="2830" y="1775"/>
                    <a:pt x="3770" y="2215"/>
                  </a:cubicBezTo>
                  <a:cubicBezTo>
                    <a:pt x="3816" y="2236"/>
                    <a:pt x="3861" y="2245"/>
                    <a:pt x="3905" y="2245"/>
                  </a:cubicBezTo>
                  <a:cubicBezTo>
                    <a:pt x="4209" y="2245"/>
                    <a:pt x="4424" y="1794"/>
                    <a:pt x="4103" y="1648"/>
                  </a:cubicBezTo>
                  <a:cubicBezTo>
                    <a:pt x="3002" y="1181"/>
                    <a:pt x="2035" y="514"/>
                    <a:pt x="934" y="47"/>
                  </a:cubicBezTo>
                  <a:cubicBezTo>
                    <a:pt x="883" y="16"/>
                    <a:pt x="821" y="1"/>
                    <a:pt x="760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10" name="Google Shape;6110;p21"/>
            <p:cNvSpPr/>
            <p:nvPr/>
          </p:nvSpPr>
          <p:spPr>
            <a:xfrm>
              <a:off x="2447056" y="299348"/>
              <a:ext cx="169589" cy="204310"/>
            </a:xfrm>
            <a:custGeom>
              <a:avLst/>
              <a:gdLst/>
              <a:ahLst/>
              <a:cxnLst/>
              <a:rect l="l" t="t" r="r" b="b"/>
              <a:pathLst>
                <a:path w="5661" h="6820" extrusionOk="0">
                  <a:moveTo>
                    <a:pt x="824" y="1"/>
                  </a:moveTo>
                  <a:cubicBezTo>
                    <a:pt x="701" y="1"/>
                    <a:pt x="562" y="115"/>
                    <a:pt x="534" y="252"/>
                  </a:cubicBezTo>
                  <a:cubicBezTo>
                    <a:pt x="0" y="2253"/>
                    <a:pt x="34" y="4455"/>
                    <a:pt x="167" y="6490"/>
                  </a:cubicBezTo>
                  <a:cubicBezTo>
                    <a:pt x="184" y="6711"/>
                    <a:pt x="349" y="6819"/>
                    <a:pt x="506" y="6819"/>
                  </a:cubicBezTo>
                  <a:cubicBezTo>
                    <a:pt x="657" y="6819"/>
                    <a:pt x="801" y="6719"/>
                    <a:pt x="801" y="6523"/>
                  </a:cubicBezTo>
                  <a:cubicBezTo>
                    <a:pt x="675" y="4632"/>
                    <a:pt x="638" y="2623"/>
                    <a:pt x="1056" y="748"/>
                  </a:cubicBezTo>
                  <a:lnTo>
                    <a:pt x="1056" y="748"/>
                  </a:lnTo>
                  <a:cubicBezTo>
                    <a:pt x="2421" y="1283"/>
                    <a:pt x="3810" y="1697"/>
                    <a:pt x="5171" y="2253"/>
                  </a:cubicBezTo>
                  <a:cubicBezTo>
                    <a:pt x="5215" y="2273"/>
                    <a:pt x="5256" y="2282"/>
                    <a:pt x="5294" y="2282"/>
                  </a:cubicBezTo>
                  <a:cubicBezTo>
                    <a:pt x="5570" y="2282"/>
                    <a:pt x="5661" y="1799"/>
                    <a:pt x="5338" y="1653"/>
                  </a:cubicBezTo>
                  <a:cubicBezTo>
                    <a:pt x="3870" y="1052"/>
                    <a:pt x="2369" y="619"/>
                    <a:pt x="901" y="18"/>
                  </a:cubicBezTo>
                  <a:cubicBezTo>
                    <a:pt x="877" y="6"/>
                    <a:pt x="851" y="1"/>
                    <a:pt x="824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11" name="Google Shape;6111;p21"/>
            <p:cNvSpPr/>
            <p:nvPr/>
          </p:nvSpPr>
          <p:spPr>
            <a:xfrm>
              <a:off x="2522004" y="425790"/>
              <a:ext cx="120399" cy="140800"/>
            </a:xfrm>
            <a:custGeom>
              <a:avLst/>
              <a:gdLst/>
              <a:ahLst/>
              <a:cxnLst/>
              <a:rect l="l" t="t" r="r" b="b"/>
              <a:pathLst>
                <a:path w="4019" h="4700" extrusionOk="0">
                  <a:moveTo>
                    <a:pt x="534" y="0"/>
                  </a:moveTo>
                  <a:cubicBezTo>
                    <a:pt x="401" y="0"/>
                    <a:pt x="267" y="67"/>
                    <a:pt x="234" y="200"/>
                  </a:cubicBezTo>
                  <a:cubicBezTo>
                    <a:pt x="0" y="1601"/>
                    <a:pt x="0" y="3002"/>
                    <a:pt x="0" y="4370"/>
                  </a:cubicBezTo>
                  <a:cubicBezTo>
                    <a:pt x="0" y="4591"/>
                    <a:pt x="165" y="4700"/>
                    <a:pt x="327" y="4700"/>
                  </a:cubicBezTo>
                  <a:cubicBezTo>
                    <a:pt x="482" y="4700"/>
                    <a:pt x="634" y="4600"/>
                    <a:pt x="634" y="4403"/>
                  </a:cubicBezTo>
                  <a:cubicBezTo>
                    <a:pt x="634" y="3143"/>
                    <a:pt x="604" y="1853"/>
                    <a:pt x="798" y="618"/>
                  </a:cubicBezTo>
                  <a:lnTo>
                    <a:pt x="798" y="618"/>
                  </a:lnTo>
                  <a:cubicBezTo>
                    <a:pt x="1714" y="705"/>
                    <a:pt x="2642" y="1075"/>
                    <a:pt x="3403" y="1501"/>
                  </a:cubicBezTo>
                  <a:cubicBezTo>
                    <a:pt x="3459" y="1532"/>
                    <a:pt x="3514" y="1545"/>
                    <a:pt x="3565" y="1545"/>
                  </a:cubicBezTo>
                  <a:cubicBezTo>
                    <a:pt x="3847" y="1545"/>
                    <a:pt x="4019" y="1137"/>
                    <a:pt x="3736" y="968"/>
                  </a:cubicBezTo>
                  <a:cubicBezTo>
                    <a:pt x="2769" y="434"/>
                    <a:pt x="1635" y="0"/>
                    <a:pt x="534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12" name="Google Shape;6112;p21"/>
            <p:cNvSpPr/>
            <p:nvPr/>
          </p:nvSpPr>
          <p:spPr>
            <a:xfrm>
              <a:off x="2081331" y="278888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13" name="Google Shape;6113;p21"/>
            <p:cNvSpPr/>
            <p:nvPr/>
          </p:nvSpPr>
          <p:spPr>
            <a:xfrm>
              <a:off x="2116319" y="320856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14" name="Google Shape;6114;p21"/>
            <p:cNvSpPr/>
            <p:nvPr/>
          </p:nvSpPr>
          <p:spPr>
            <a:xfrm>
              <a:off x="2130308" y="260915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15" name="Google Shape;6115;p21"/>
            <p:cNvSpPr/>
            <p:nvPr/>
          </p:nvSpPr>
          <p:spPr>
            <a:xfrm>
              <a:off x="2604920" y="13094"/>
              <a:ext cx="34032" cy="26003"/>
            </a:xfrm>
            <a:custGeom>
              <a:avLst/>
              <a:gdLst/>
              <a:ahLst/>
              <a:cxnLst/>
              <a:rect l="l" t="t" r="r" b="b"/>
              <a:pathLst>
                <a:path w="1136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16" name="Google Shape;6116;p21"/>
            <p:cNvSpPr/>
            <p:nvPr/>
          </p:nvSpPr>
          <p:spPr>
            <a:xfrm>
              <a:off x="2594945" y="69051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01" y="868"/>
                    <a:pt x="1101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17" name="Google Shape;6117;p21"/>
            <p:cNvSpPr/>
            <p:nvPr/>
          </p:nvSpPr>
          <p:spPr>
            <a:xfrm>
              <a:off x="2538988" y="27083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18" name="Google Shape;6118;p21"/>
            <p:cNvSpPr/>
            <p:nvPr/>
          </p:nvSpPr>
          <p:spPr>
            <a:xfrm>
              <a:off x="2455054" y="585662"/>
              <a:ext cx="34002" cy="27022"/>
            </a:xfrm>
            <a:custGeom>
              <a:avLst/>
              <a:gdLst/>
              <a:ahLst/>
              <a:cxnLst/>
              <a:rect l="l" t="t" r="r" b="b"/>
              <a:pathLst>
                <a:path w="1135" h="902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19" name="Google Shape;6119;p21"/>
            <p:cNvSpPr/>
            <p:nvPr/>
          </p:nvSpPr>
          <p:spPr>
            <a:xfrm>
              <a:off x="2493007" y="603635"/>
              <a:ext cx="34032" cy="26033"/>
            </a:xfrm>
            <a:custGeom>
              <a:avLst/>
              <a:gdLst/>
              <a:ahLst/>
              <a:cxnLst/>
              <a:rect l="l" t="t" r="r" b="b"/>
              <a:pathLst>
                <a:path w="1136" h="869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20" name="Google Shape;6120;p21"/>
            <p:cNvSpPr/>
            <p:nvPr/>
          </p:nvSpPr>
          <p:spPr>
            <a:xfrm>
              <a:off x="2639908" y="390802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5" y="868"/>
                    <a:pt x="1135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21" name="Google Shape;6121;p21"/>
            <p:cNvSpPr/>
            <p:nvPr/>
          </p:nvSpPr>
          <p:spPr>
            <a:xfrm>
              <a:off x="2639908" y="355844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7"/>
                    <a:pt x="567" y="867"/>
                  </a:cubicBezTo>
                  <a:cubicBezTo>
                    <a:pt x="1135" y="867"/>
                    <a:pt x="1135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22" name="Google Shape;6122;p21"/>
            <p:cNvSpPr/>
            <p:nvPr/>
          </p:nvSpPr>
          <p:spPr>
            <a:xfrm>
              <a:off x="2116319" y="-49842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23" name="Google Shape;6123;p21"/>
            <p:cNvSpPr/>
            <p:nvPr/>
          </p:nvSpPr>
          <p:spPr>
            <a:xfrm>
              <a:off x="2319146" y="-206719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68" y="0"/>
                  </a:moveTo>
                  <a:cubicBezTo>
                    <a:pt x="1" y="0"/>
                    <a:pt x="1" y="867"/>
                    <a:pt x="568" y="867"/>
                  </a:cubicBezTo>
                  <a:cubicBezTo>
                    <a:pt x="1102" y="867"/>
                    <a:pt x="1102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24" name="Google Shape;6124;p21"/>
            <p:cNvSpPr/>
            <p:nvPr/>
          </p:nvSpPr>
          <p:spPr>
            <a:xfrm>
              <a:off x="2434055" y="101043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0"/>
                  </a:moveTo>
                  <a:cubicBezTo>
                    <a:pt x="1" y="0"/>
                    <a:pt x="1" y="867"/>
                    <a:pt x="568" y="867"/>
                  </a:cubicBezTo>
                  <a:cubicBezTo>
                    <a:pt x="1135" y="867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25" name="Google Shape;6125;p21"/>
            <p:cNvSpPr/>
            <p:nvPr/>
          </p:nvSpPr>
          <p:spPr>
            <a:xfrm>
              <a:off x="2172275" y="125007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126" name="Google Shape;6126;p21"/>
          <p:cNvGrpSpPr/>
          <p:nvPr/>
        </p:nvGrpSpPr>
        <p:grpSpPr>
          <a:xfrm rot="10800000">
            <a:off x="11160146" y="4714358"/>
            <a:ext cx="1173972" cy="889837"/>
            <a:chOff x="-320607" y="2105391"/>
            <a:chExt cx="1152762" cy="873760"/>
          </a:xfrm>
        </p:grpSpPr>
        <p:sp>
          <p:nvSpPr>
            <p:cNvPr id="6127" name="Google Shape;6127;p21"/>
            <p:cNvSpPr/>
            <p:nvPr/>
          </p:nvSpPr>
          <p:spPr>
            <a:xfrm>
              <a:off x="545521" y="2184503"/>
              <a:ext cx="286633" cy="151345"/>
            </a:xfrm>
            <a:custGeom>
              <a:avLst/>
              <a:gdLst/>
              <a:ahLst/>
              <a:cxnLst/>
              <a:rect l="l" t="t" r="r" b="b"/>
              <a:pathLst>
                <a:path w="9568" h="5052" extrusionOk="0">
                  <a:moveTo>
                    <a:pt x="6776" y="1"/>
                  </a:moveTo>
                  <a:cubicBezTo>
                    <a:pt x="4318" y="1"/>
                    <a:pt x="683" y="3064"/>
                    <a:pt x="1" y="4735"/>
                  </a:cubicBezTo>
                  <a:cubicBezTo>
                    <a:pt x="55" y="4732"/>
                    <a:pt x="114" y="4731"/>
                    <a:pt x="177" y="4731"/>
                  </a:cubicBezTo>
                  <a:cubicBezTo>
                    <a:pt x="1185" y="4731"/>
                    <a:pt x="3165" y="5051"/>
                    <a:pt x="4998" y="5051"/>
                  </a:cubicBezTo>
                  <a:cubicBezTo>
                    <a:pt x="7409" y="5051"/>
                    <a:pt x="9568" y="4497"/>
                    <a:pt x="8941" y="1933"/>
                  </a:cubicBezTo>
                  <a:cubicBezTo>
                    <a:pt x="8626" y="536"/>
                    <a:pt x="7804" y="1"/>
                    <a:pt x="67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28" name="Google Shape;6128;p21"/>
            <p:cNvSpPr/>
            <p:nvPr/>
          </p:nvSpPr>
          <p:spPr>
            <a:xfrm>
              <a:off x="400687" y="2105391"/>
              <a:ext cx="173873" cy="225969"/>
            </a:xfrm>
            <a:custGeom>
              <a:avLst/>
              <a:gdLst/>
              <a:ahLst/>
              <a:cxnLst/>
              <a:rect l="l" t="t" r="r" b="b"/>
              <a:pathLst>
                <a:path w="5804" h="7543" extrusionOk="0">
                  <a:moveTo>
                    <a:pt x="3381" y="0"/>
                  </a:moveTo>
                  <a:cubicBezTo>
                    <a:pt x="1" y="0"/>
                    <a:pt x="1181" y="5468"/>
                    <a:pt x="2134" y="7276"/>
                  </a:cubicBezTo>
                  <a:lnTo>
                    <a:pt x="2234" y="7542"/>
                  </a:lnTo>
                  <a:cubicBezTo>
                    <a:pt x="3201" y="6308"/>
                    <a:pt x="4335" y="5541"/>
                    <a:pt x="4836" y="4040"/>
                  </a:cubicBezTo>
                  <a:cubicBezTo>
                    <a:pt x="5470" y="2539"/>
                    <a:pt x="5803" y="104"/>
                    <a:pt x="3535" y="4"/>
                  </a:cubicBezTo>
                  <a:cubicBezTo>
                    <a:pt x="3483" y="1"/>
                    <a:pt x="3431" y="0"/>
                    <a:pt x="338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29" name="Google Shape;6129;p21"/>
            <p:cNvSpPr/>
            <p:nvPr/>
          </p:nvSpPr>
          <p:spPr>
            <a:xfrm>
              <a:off x="409644" y="2504068"/>
              <a:ext cx="345769" cy="163238"/>
            </a:xfrm>
            <a:custGeom>
              <a:avLst/>
              <a:gdLst/>
              <a:ahLst/>
              <a:cxnLst/>
              <a:rect l="l" t="t" r="r" b="b"/>
              <a:pathLst>
                <a:path w="11542" h="5449" extrusionOk="0">
                  <a:moveTo>
                    <a:pt x="9124" y="0"/>
                  </a:moveTo>
                  <a:cubicBezTo>
                    <a:pt x="7189" y="0"/>
                    <a:pt x="5562" y="1863"/>
                    <a:pt x="3936" y="2806"/>
                  </a:cubicBezTo>
                  <a:cubicBezTo>
                    <a:pt x="2635" y="3573"/>
                    <a:pt x="1401" y="3774"/>
                    <a:pt x="0" y="4207"/>
                  </a:cubicBezTo>
                  <a:lnTo>
                    <a:pt x="100" y="4374"/>
                  </a:lnTo>
                  <a:cubicBezTo>
                    <a:pt x="718" y="5248"/>
                    <a:pt x="2663" y="5449"/>
                    <a:pt x="4134" y="5449"/>
                  </a:cubicBezTo>
                  <a:cubicBezTo>
                    <a:pt x="4570" y="5449"/>
                    <a:pt x="4965" y="5431"/>
                    <a:pt x="5271" y="5408"/>
                  </a:cubicBezTo>
                  <a:cubicBezTo>
                    <a:pt x="7105" y="5341"/>
                    <a:pt x="8840" y="5241"/>
                    <a:pt x="10241" y="3840"/>
                  </a:cubicBezTo>
                  <a:cubicBezTo>
                    <a:pt x="11542" y="2539"/>
                    <a:pt x="11475" y="71"/>
                    <a:pt x="9274" y="4"/>
                  </a:cubicBezTo>
                  <a:cubicBezTo>
                    <a:pt x="9223" y="2"/>
                    <a:pt x="9173" y="0"/>
                    <a:pt x="912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30" name="Google Shape;6130;p21"/>
            <p:cNvSpPr/>
            <p:nvPr/>
          </p:nvSpPr>
          <p:spPr>
            <a:xfrm>
              <a:off x="43560" y="2378345"/>
              <a:ext cx="154281" cy="295740"/>
            </a:xfrm>
            <a:custGeom>
              <a:avLst/>
              <a:gdLst/>
              <a:ahLst/>
              <a:cxnLst/>
              <a:rect l="l" t="t" r="r" b="b"/>
              <a:pathLst>
                <a:path w="5150" h="9872" extrusionOk="0">
                  <a:moveTo>
                    <a:pt x="3240" y="1"/>
                  </a:moveTo>
                  <a:cubicBezTo>
                    <a:pt x="2587" y="1"/>
                    <a:pt x="1888" y="407"/>
                    <a:pt x="1380" y="1299"/>
                  </a:cubicBezTo>
                  <a:cubicBezTo>
                    <a:pt x="0" y="3731"/>
                    <a:pt x="497" y="8072"/>
                    <a:pt x="2840" y="9732"/>
                  </a:cubicBezTo>
                  <a:lnTo>
                    <a:pt x="2840" y="9732"/>
                  </a:lnTo>
                  <a:cubicBezTo>
                    <a:pt x="2961" y="9390"/>
                    <a:pt x="3159" y="8597"/>
                    <a:pt x="3215" y="8204"/>
                  </a:cubicBezTo>
                  <a:cubicBezTo>
                    <a:pt x="3915" y="6203"/>
                    <a:pt x="5150" y="4468"/>
                    <a:pt x="5049" y="2266"/>
                  </a:cubicBezTo>
                  <a:cubicBezTo>
                    <a:pt x="5010" y="833"/>
                    <a:pt x="4173" y="1"/>
                    <a:pt x="3240" y="1"/>
                  </a:cubicBezTo>
                  <a:close/>
                  <a:moveTo>
                    <a:pt x="2840" y="9732"/>
                  </a:moveTo>
                  <a:cubicBezTo>
                    <a:pt x="2817" y="9797"/>
                    <a:pt x="2797" y="9845"/>
                    <a:pt x="2781" y="9872"/>
                  </a:cubicBezTo>
                  <a:lnTo>
                    <a:pt x="2948" y="9805"/>
                  </a:lnTo>
                  <a:cubicBezTo>
                    <a:pt x="2912" y="9781"/>
                    <a:pt x="2876" y="9757"/>
                    <a:pt x="2840" y="973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31" name="Google Shape;6131;p21"/>
            <p:cNvSpPr/>
            <p:nvPr/>
          </p:nvSpPr>
          <p:spPr>
            <a:xfrm>
              <a:off x="-320607" y="2252322"/>
              <a:ext cx="1065079" cy="726829"/>
            </a:xfrm>
            <a:custGeom>
              <a:avLst/>
              <a:gdLst/>
              <a:ahLst/>
              <a:cxnLst/>
              <a:rect l="l" t="t" r="r" b="b"/>
              <a:pathLst>
                <a:path w="35553" h="24262" extrusionOk="0">
                  <a:moveTo>
                    <a:pt x="35184" y="1"/>
                  </a:moveTo>
                  <a:cubicBezTo>
                    <a:pt x="35174" y="1"/>
                    <a:pt x="35163" y="1"/>
                    <a:pt x="35153" y="2"/>
                  </a:cubicBezTo>
                  <a:cubicBezTo>
                    <a:pt x="32217" y="202"/>
                    <a:pt x="29549" y="1370"/>
                    <a:pt x="27247" y="3204"/>
                  </a:cubicBezTo>
                  <a:cubicBezTo>
                    <a:pt x="24945" y="5072"/>
                    <a:pt x="23111" y="7441"/>
                    <a:pt x="21376" y="9843"/>
                  </a:cubicBezTo>
                  <a:cubicBezTo>
                    <a:pt x="19642" y="12311"/>
                    <a:pt x="18007" y="14880"/>
                    <a:pt x="16139" y="17248"/>
                  </a:cubicBezTo>
                  <a:cubicBezTo>
                    <a:pt x="14471" y="19383"/>
                    <a:pt x="12570" y="21418"/>
                    <a:pt x="10135" y="22618"/>
                  </a:cubicBezTo>
                  <a:cubicBezTo>
                    <a:pt x="8695" y="23323"/>
                    <a:pt x="7175" y="23623"/>
                    <a:pt x="5642" y="23623"/>
                  </a:cubicBezTo>
                  <a:cubicBezTo>
                    <a:pt x="3908" y="23623"/>
                    <a:pt x="2159" y="23238"/>
                    <a:pt x="495" y="22618"/>
                  </a:cubicBezTo>
                  <a:cubicBezTo>
                    <a:pt x="458" y="22605"/>
                    <a:pt x="424" y="22599"/>
                    <a:pt x="392" y="22599"/>
                  </a:cubicBezTo>
                  <a:cubicBezTo>
                    <a:pt x="100" y="22599"/>
                    <a:pt x="0" y="23099"/>
                    <a:pt x="361" y="23219"/>
                  </a:cubicBezTo>
                  <a:cubicBezTo>
                    <a:pt x="2066" y="23861"/>
                    <a:pt x="3867" y="24261"/>
                    <a:pt x="5663" y="24261"/>
                  </a:cubicBezTo>
                  <a:cubicBezTo>
                    <a:pt x="6854" y="24261"/>
                    <a:pt x="8043" y="24085"/>
                    <a:pt x="9201" y="23686"/>
                  </a:cubicBezTo>
                  <a:cubicBezTo>
                    <a:pt x="11736" y="22785"/>
                    <a:pt x="13804" y="20984"/>
                    <a:pt x="15539" y="18982"/>
                  </a:cubicBezTo>
                  <a:cubicBezTo>
                    <a:pt x="19475" y="14446"/>
                    <a:pt x="22077" y="8875"/>
                    <a:pt x="26446" y="4739"/>
                  </a:cubicBezTo>
                  <a:cubicBezTo>
                    <a:pt x="28881" y="2471"/>
                    <a:pt x="31817" y="869"/>
                    <a:pt x="35153" y="603"/>
                  </a:cubicBezTo>
                  <a:cubicBezTo>
                    <a:pt x="35542" y="570"/>
                    <a:pt x="35553" y="1"/>
                    <a:pt x="3518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32" name="Google Shape;6132;p21"/>
            <p:cNvSpPr/>
            <p:nvPr/>
          </p:nvSpPr>
          <p:spPr>
            <a:xfrm>
              <a:off x="104879" y="2424356"/>
              <a:ext cx="79058" cy="353708"/>
            </a:xfrm>
            <a:custGeom>
              <a:avLst/>
              <a:gdLst/>
              <a:ahLst/>
              <a:cxnLst/>
              <a:rect l="l" t="t" r="r" b="b"/>
              <a:pathLst>
                <a:path w="2639" h="11807" extrusionOk="0">
                  <a:moveTo>
                    <a:pt x="1108" y="1"/>
                  </a:moveTo>
                  <a:cubicBezTo>
                    <a:pt x="982" y="1"/>
                    <a:pt x="854" y="70"/>
                    <a:pt x="801" y="230"/>
                  </a:cubicBezTo>
                  <a:cubicBezTo>
                    <a:pt x="134" y="2098"/>
                    <a:pt x="0" y="4233"/>
                    <a:pt x="167" y="6201"/>
                  </a:cubicBezTo>
                  <a:cubicBezTo>
                    <a:pt x="334" y="8102"/>
                    <a:pt x="734" y="10204"/>
                    <a:pt x="2002" y="11705"/>
                  </a:cubicBezTo>
                  <a:cubicBezTo>
                    <a:pt x="2065" y="11776"/>
                    <a:pt x="2138" y="11806"/>
                    <a:pt x="2209" y="11806"/>
                  </a:cubicBezTo>
                  <a:cubicBezTo>
                    <a:pt x="2435" y="11806"/>
                    <a:pt x="2639" y="11500"/>
                    <a:pt x="2435" y="11271"/>
                  </a:cubicBezTo>
                  <a:cubicBezTo>
                    <a:pt x="1235" y="9837"/>
                    <a:pt x="901" y="7736"/>
                    <a:pt x="768" y="5901"/>
                  </a:cubicBezTo>
                  <a:cubicBezTo>
                    <a:pt x="667" y="4066"/>
                    <a:pt x="768" y="2132"/>
                    <a:pt x="1401" y="397"/>
                  </a:cubicBezTo>
                  <a:cubicBezTo>
                    <a:pt x="1481" y="157"/>
                    <a:pt x="1297" y="1"/>
                    <a:pt x="110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33" name="Google Shape;6133;p21"/>
            <p:cNvSpPr/>
            <p:nvPr/>
          </p:nvSpPr>
          <p:spPr>
            <a:xfrm>
              <a:off x="277062" y="2568202"/>
              <a:ext cx="405355" cy="74504"/>
            </a:xfrm>
            <a:custGeom>
              <a:avLst/>
              <a:gdLst/>
              <a:ahLst/>
              <a:cxnLst/>
              <a:rect l="l" t="t" r="r" b="b"/>
              <a:pathLst>
                <a:path w="13531" h="2487" extrusionOk="0">
                  <a:moveTo>
                    <a:pt x="13082" y="1"/>
                  </a:moveTo>
                  <a:cubicBezTo>
                    <a:pt x="13010" y="1"/>
                    <a:pt x="12934" y="30"/>
                    <a:pt x="12866" y="98"/>
                  </a:cubicBezTo>
                  <a:cubicBezTo>
                    <a:pt x="11298" y="1499"/>
                    <a:pt x="8763" y="1733"/>
                    <a:pt x="6761" y="1833"/>
                  </a:cubicBezTo>
                  <a:cubicBezTo>
                    <a:pt x="6316" y="1855"/>
                    <a:pt x="5858" y="1869"/>
                    <a:pt x="5395" y="1869"/>
                  </a:cubicBezTo>
                  <a:cubicBezTo>
                    <a:pt x="3737" y="1869"/>
                    <a:pt x="2002" y="1691"/>
                    <a:pt x="490" y="1066"/>
                  </a:cubicBezTo>
                  <a:cubicBezTo>
                    <a:pt x="446" y="1046"/>
                    <a:pt x="405" y="1037"/>
                    <a:pt x="367" y="1037"/>
                  </a:cubicBezTo>
                  <a:cubicBezTo>
                    <a:pt x="91" y="1037"/>
                    <a:pt x="0" y="1519"/>
                    <a:pt x="323" y="1666"/>
                  </a:cubicBezTo>
                  <a:cubicBezTo>
                    <a:pt x="1881" y="2294"/>
                    <a:pt x="3665" y="2487"/>
                    <a:pt x="5392" y="2487"/>
                  </a:cubicBezTo>
                  <a:cubicBezTo>
                    <a:pt x="5958" y="2487"/>
                    <a:pt x="6518" y="2466"/>
                    <a:pt x="7061" y="2433"/>
                  </a:cubicBezTo>
                  <a:cubicBezTo>
                    <a:pt x="9163" y="2333"/>
                    <a:pt x="11665" y="2000"/>
                    <a:pt x="13299" y="532"/>
                  </a:cubicBezTo>
                  <a:cubicBezTo>
                    <a:pt x="13531" y="326"/>
                    <a:pt x="13326" y="1"/>
                    <a:pt x="13082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34" name="Google Shape;6134;p21"/>
            <p:cNvSpPr/>
            <p:nvPr/>
          </p:nvSpPr>
          <p:spPr>
            <a:xfrm>
              <a:off x="455596" y="2167309"/>
              <a:ext cx="63929" cy="225011"/>
            </a:xfrm>
            <a:custGeom>
              <a:avLst/>
              <a:gdLst/>
              <a:ahLst/>
              <a:cxnLst/>
              <a:rect l="l" t="t" r="r" b="b"/>
              <a:pathLst>
                <a:path w="2134" h="7511" extrusionOk="0">
                  <a:moveTo>
                    <a:pt x="1691" y="0"/>
                  </a:moveTo>
                  <a:cubicBezTo>
                    <a:pt x="1598" y="0"/>
                    <a:pt x="1503" y="41"/>
                    <a:pt x="1435" y="138"/>
                  </a:cubicBezTo>
                  <a:cubicBezTo>
                    <a:pt x="101" y="2206"/>
                    <a:pt x="1" y="4842"/>
                    <a:pt x="1" y="7210"/>
                  </a:cubicBezTo>
                  <a:cubicBezTo>
                    <a:pt x="1" y="7410"/>
                    <a:pt x="159" y="7510"/>
                    <a:pt x="318" y="7510"/>
                  </a:cubicBezTo>
                  <a:cubicBezTo>
                    <a:pt x="476" y="7510"/>
                    <a:pt x="634" y="7410"/>
                    <a:pt x="634" y="7210"/>
                  </a:cubicBezTo>
                  <a:cubicBezTo>
                    <a:pt x="634" y="4942"/>
                    <a:pt x="701" y="2440"/>
                    <a:pt x="1969" y="472"/>
                  </a:cubicBezTo>
                  <a:cubicBezTo>
                    <a:pt x="2134" y="236"/>
                    <a:pt x="1915" y="0"/>
                    <a:pt x="169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35" name="Google Shape;6135;p21"/>
            <p:cNvSpPr/>
            <p:nvPr/>
          </p:nvSpPr>
          <p:spPr>
            <a:xfrm>
              <a:off x="729387" y="2208408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1" y="0"/>
                    <a:pt x="1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36" name="Google Shape;6136;p21"/>
            <p:cNvSpPr/>
            <p:nvPr/>
          </p:nvSpPr>
          <p:spPr>
            <a:xfrm>
              <a:off x="752363" y="2250375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37" name="Google Shape;6137;p21"/>
            <p:cNvSpPr/>
            <p:nvPr/>
          </p:nvSpPr>
          <p:spPr>
            <a:xfrm>
              <a:off x="770366" y="2210415"/>
              <a:ext cx="28010" cy="21000"/>
            </a:xfrm>
            <a:custGeom>
              <a:avLst/>
              <a:gdLst/>
              <a:ahLst/>
              <a:cxnLst/>
              <a:rect l="l" t="t" r="r" b="b"/>
              <a:pathLst>
                <a:path w="935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34" y="0"/>
                    <a:pt x="4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38" name="Google Shape;6138;p21"/>
            <p:cNvSpPr/>
            <p:nvPr/>
          </p:nvSpPr>
          <p:spPr>
            <a:xfrm>
              <a:off x="611483" y="2546155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39" name="Google Shape;6139;p21"/>
            <p:cNvSpPr/>
            <p:nvPr/>
          </p:nvSpPr>
          <p:spPr>
            <a:xfrm>
              <a:off x="647459" y="2525156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40" name="Google Shape;6140;p21"/>
            <p:cNvSpPr/>
            <p:nvPr/>
          </p:nvSpPr>
          <p:spPr>
            <a:xfrm>
              <a:off x="687420" y="2593125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1" y="0"/>
                    <a:pt x="1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41" name="Google Shape;6141;p21"/>
            <p:cNvSpPr/>
            <p:nvPr/>
          </p:nvSpPr>
          <p:spPr>
            <a:xfrm>
              <a:off x="448616" y="2158442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42" name="Google Shape;6142;p21"/>
            <p:cNvSpPr/>
            <p:nvPr/>
          </p:nvSpPr>
          <p:spPr>
            <a:xfrm>
              <a:off x="506550" y="2205412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5" y="0"/>
                  </a:moveTo>
                  <a:cubicBezTo>
                    <a:pt x="1" y="0"/>
                    <a:pt x="1" y="701"/>
                    <a:pt x="435" y="701"/>
                  </a:cubicBezTo>
                  <a:cubicBezTo>
                    <a:pt x="902" y="701"/>
                    <a:pt x="902" y="0"/>
                    <a:pt x="435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43" name="Google Shape;6143;p21"/>
            <p:cNvSpPr/>
            <p:nvPr/>
          </p:nvSpPr>
          <p:spPr>
            <a:xfrm>
              <a:off x="149842" y="2499185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44" name="Google Shape;6144;p21"/>
            <p:cNvSpPr/>
            <p:nvPr/>
          </p:nvSpPr>
          <p:spPr>
            <a:xfrm>
              <a:off x="149842" y="2459224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45" name="Google Shape;6145;p21"/>
            <p:cNvSpPr/>
            <p:nvPr/>
          </p:nvSpPr>
          <p:spPr>
            <a:xfrm>
              <a:off x="68902" y="2478186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146" name="Google Shape;6146;p21"/>
          <p:cNvGrpSpPr/>
          <p:nvPr/>
        </p:nvGrpSpPr>
        <p:grpSpPr>
          <a:xfrm rot="5400000" flipH="1">
            <a:off x="11745007" y="1204807"/>
            <a:ext cx="156581" cy="141111"/>
            <a:chOff x="7737341" y="1046941"/>
            <a:chExt cx="161913" cy="145916"/>
          </a:xfrm>
        </p:grpSpPr>
        <p:sp>
          <p:nvSpPr>
            <p:cNvPr id="6147" name="Google Shape;6147;p21"/>
            <p:cNvSpPr/>
            <p:nvPr/>
          </p:nvSpPr>
          <p:spPr>
            <a:xfrm>
              <a:off x="773734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48" name="Google Shape;6148;p21"/>
            <p:cNvSpPr/>
            <p:nvPr/>
          </p:nvSpPr>
          <p:spPr>
            <a:xfrm>
              <a:off x="7789314" y="104694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49" name="Google Shape;6149;p21"/>
            <p:cNvSpPr/>
            <p:nvPr/>
          </p:nvSpPr>
          <p:spPr>
            <a:xfrm>
              <a:off x="783128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150" name="Google Shape;6150;p21"/>
          <p:cNvGrpSpPr/>
          <p:nvPr/>
        </p:nvGrpSpPr>
        <p:grpSpPr>
          <a:xfrm rot="-8257188" flipH="1">
            <a:off x="9972332" y="6417002"/>
            <a:ext cx="1163825" cy="522285"/>
            <a:chOff x="8502760" y="3542528"/>
            <a:chExt cx="711519" cy="319269"/>
          </a:xfrm>
        </p:grpSpPr>
        <p:sp>
          <p:nvSpPr>
            <p:cNvPr id="6151" name="Google Shape;6151;p21"/>
            <p:cNvSpPr/>
            <p:nvPr/>
          </p:nvSpPr>
          <p:spPr>
            <a:xfrm>
              <a:off x="8526724" y="3663878"/>
              <a:ext cx="687555" cy="166504"/>
            </a:xfrm>
            <a:custGeom>
              <a:avLst/>
              <a:gdLst/>
              <a:ahLst/>
              <a:cxnLst/>
              <a:rect l="l" t="t" r="r" b="b"/>
              <a:pathLst>
                <a:path w="22951" h="5558" extrusionOk="0">
                  <a:moveTo>
                    <a:pt x="371" y="1"/>
                  </a:moveTo>
                  <a:cubicBezTo>
                    <a:pt x="1" y="1"/>
                    <a:pt x="11" y="603"/>
                    <a:pt x="401" y="636"/>
                  </a:cubicBezTo>
                  <a:cubicBezTo>
                    <a:pt x="2336" y="803"/>
                    <a:pt x="4170" y="1403"/>
                    <a:pt x="5972" y="2070"/>
                  </a:cubicBezTo>
                  <a:cubicBezTo>
                    <a:pt x="7739" y="2704"/>
                    <a:pt x="9541" y="3271"/>
                    <a:pt x="11275" y="3972"/>
                  </a:cubicBezTo>
                  <a:cubicBezTo>
                    <a:pt x="13043" y="4672"/>
                    <a:pt x="14778" y="5272"/>
                    <a:pt x="16679" y="5439"/>
                  </a:cubicBezTo>
                  <a:cubicBezTo>
                    <a:pt x="17549" y="5528"/>
                    <a:pt x="18411" y="5557"/>
                    <a:pt x="19274" y="5557"/>
                  </a:cubicBezTo>
                  <a:cubicBezTo>
                    <a:pt x="20363" y="5557"/>
                    <a:pt x="21451" y="5510"/>
                    <a:pt x="22550" y="5473"/>
                  </a:cubicBezTo>
                  <a:cubicBezTo>
                    <a:pt x="22950" y="5439"/>
                    <a:pt x="22950" y="4839"/>
                    <a:pt x="22550" y="4839"/>
                  </a:cubicBezTo>
                  <a:cubicBezTo>
                    <a:pt x="21467" y="4895"/>
                    <a:pt x="20373" y="4940"/>
                    <a:pt x="19275" y="4940"/>
                  </a:cubicBezTo>
                  <a:cubicBezTo>
                    <a:pt x="18412" y="4940"/>
                    <a:pt x="17546" y="4912"/>
                    <a:pt x="16679" y="4839"/>
                  </a:cubicBezTo>
                  <a:cubicBezTo>
                    <a:pt x="14711" y="4639"/>
                    <a:pt x="12943" y="3972"/>
                    <a:pt x="11075" y="3238"/>
                  </a:cubicBezTo>
                  <a:cubicBezTo>
                    <a:pt x="9341" y="2537"/>
                    <a:pt x="7573" y="1970"/>
                    <a:pt x="5805" y="1336"/>
                  </a:cubicBezTo>
                  <a:cubicBezTo>
                    <a:pt x="4037" y="703"/>
                    <a:pt x="2269" y="169"/>
                    <a:pt x="401" y="2"/>
                  </a:cubicBezTo>
                  <a:cubicBezTo>
                    <a:pt x="391" y="1"/>
                    <a:pt x="381" y="1"/>
                    <a:pt x="371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52" name="Google Shape;6152;p21"/>
            <p:cNvSpPr/>
            <p:nvPr/>
          </p:nvSpPr>
          <p:spPr>
            <a:xfrm>
              <a:off x="8656460" y="3580482"/>
              <a:ext cx="187055" cy="259702"/>
            </a:xfrm>
            <a:custGeom>
              <a:avLst/>
              <a:gdLst/>
              <a:ahLst/>
              <a:cxnLst/>
              <a:rect l="l" t="t" r="r" b="b"/>
              <a:pathLst>
                <a:path w="6244" h="8669" extrusionOk="0">
                  <a:moveTo>
                    <a:pt x="1198" y="0"/>
                  </a:moveTo>
                  <a:cubicBezTo>
                    <a:pt x="951" y="0"/>
                    <a:pt x="739" y="310"/>
                    <a:pt x="973" y="518"/>
                  </a:cubicBezTo>
                  <a:cubicBezTo>
                    <a:pt x="2793" y="2018"/>
                    <a:pt x="3941" y="4099"/>
                    <a:pt x="5498" y="5825"/>
                  </a:cubicBezTo>
                  <a:lnTo>
                    <a:pt x="5498" y="5825"/>
                  </a:lnTo>
                  <a:cubicBezTo>
                    <a:pt x="4123" y="7069"/>
                    <a:pt x="2051" y="7518"/>
                    <a:pt x="340" y="8056"/>
                  </a:cubicBezTo>
                  <a:cubicBezTo>
                    <a:pt x="1" y="8149"/>
                    <a:pt x="117" y="8668"/>
                    <a:pt x="426" y="8668"/>
                  </a:cubicBezTo>
                  <a:cubicBezTo>
                    <a:pt x="452" y="8668"/>
                    <a:pt x="478" y="8665"/>
                    <a:pt x="506" y="8657"/>
                  </a:cubicBezTo>
                  <a:cubicBezTo>
                    <a:pt x="2441" y="8056"/>
                    <a:pt x="4676" y="7556"/>
                    <a:pt x="6144" y="6055"/>
                  </a:cubicBezTo>
                  <a:cubicBezTo>
                    <a:pt x="6244" y="5955"/>
                    <a:pt x="6244" y="5755"/>
                    <a:pt x="6144" y="5621"/>
                  </a:cubicBezTo>
                  <a:cubicBezTo>
                    <a:pt x="4476" y="3853"/>
                    <a:pt x="3308" y="1652"/>
                    <a:pt x="1407" y="84"/>
                  </a:cubicBezTo>
                  <a:cubicBezTo>
                    <a:pt x="1341" y="25"/>
                    <a:pt x="1268" y="0"/>
                    <a:pt x="119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53" name="Google Shape;6153;p21"/>
            <p:cNvSpPr/>
            <p:nvPr/>
          </p:nvSpPr>
          <p:spPr>
            <a:xfrm>
              <a:off x="8576689" y="3749640"/>
              <a:ext cx="258833" cy="29239"/>
            </a:xfrm>
            <a:custGeom>
              <a:avLst/>
              <a:gdLst/>
              <a:ahLst/>
              <a:cxnLst/>
              <a:rect l="l" t="t" r="r" b="b"/>
              <a:pathLst>
                <a:path w="8640" h="976" extrusionOk="0">
                  <a:moveTo>
                    <a:pt x="7633" y="0"/>
                  </a:moveTo>
                  <a:cubicBezTo>
                    <a:pt x="5209" y="0"/>
                    <a:pt x="2836" y="341"/>
                    <a:pt x="434" y="341"/>
                  </a:cubicBezTo>
                  <a:cubicBezTo>
                    <a:pt x="0" y="341"/>
                    <a:pt x="0" y="975"/>
                    <a:pt x="434" y="975"/>
                  </a:cubicBezTo>
                  <a:cubicBezTo>
                    <a:pt x="2836" y="975"/>
                    <a:pt x="5209" y="634"/>
                    <a:pt x="7633" y="634"/>
                  </a:cubicBezTo>
                  <a:cubicBezTo>
                    <a:pt x="7835" y="634"/>
                    <a:pt x="8037" y="636"/>
                    <a:pt x="8240" y="642"/>
                  </a:cubicBezTo>
                  <a:cubicBezTo>
                    <a:pt x="8640" y="642"/>
                    <a:pt x="8640" y="8"/>
                    <a:pt x="8240" y="8"/>
                  </a:cubicBezTo>
                  <a:cubicBezTo>
                    <a:pt x="8037" y="3"/>
                    <a:pt x="7835" y="0"/>
                    <a:pt x="7633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54" name="Google Shape;6154;p21"/>
            <p:cNvSpPr/>
            <p:nvPr/>
          </p:nvSpPr>
          <p:spPr>
            <a:xfrm>
              <a:off x="8619286" y="3621790"/>
              <a:ext cx="206347" cy="133131"/>
            </a:xfrm>
            <a:custGeom>
              <a:avLst/>
              <a:gdLst/>
              <a:ahLst/>
              <a:cxnLst/>
              <a:rect l="l" t="t" r="r" b="b"/>
              <a:pathLst>
                <a:path w="6888" h="4444" extrusionOk="0">
                  <a:moveTo>
                    <a:pt x="486" y="1"/>
                  </a:moveTo>
                  <a:cubicBezTo>
                    <a:pt x="130" y="1"/>
                    <a:pt x="0" y="545"/>
                    <a:pt x="380" y="640"/>
                  </a:cubicBezTo>
                  <a:cubicBezTo>
                    <a:pt x="980" y="740"/>
                    <a:pt x="1514" y="1107"/>
                    <a:pt x="2014" y="1474"/>
                  </a:cubicBezTo>
                  <a:cubicBezTo>
                    <a:pt x="2481" y="1807"/>
                    <a:pt x="2948" y="2108"/>
                    <a:pt x="3449" y="2408"/>
                  </a:cubicBezTo>
                  <a:cubicBezTo>
                    <a:pt x="4416" y="2975"/>
                    <a:pt x="5517" y="3475"/>
                    <a:pt x="6251" y="4342"/>
                  </a:cubicBezTo>
                  <a:cubicBezTo>
                    <a:pt x="6306" y="4414"/>
                    <a:pt x="6375" y="4444"/>
                    <a:pt x="6444" y="4444"/>
                  </a:cubicBezTo>
                  <a:cubicBezTo>
                    <a:pt x="6665" y="4444"/>
                    <a:pt x="6888" y="4138"/>
                    <a:pt x="6684" y="3909"/>
                  </a:cubicBezTo>
                  <a:cubicBezTo>
                    <a:pt x="5917" y="2975"/>
                    <a:pt x="4750" y="2474"/>
                    <a:pt x="3749" y="1874"/>
                  </a:cubicBezTo>
                  <a:cubicBezTo>
                    <a:pt x="3248" y="1574"/>
                    <a:pt x="2781" y="1240"/>
                    <a:pt x="2281" y="907"/>
                  </a:cubicBezTo>
                  <a:cubicBezTo>
                    <a:pt x="1747" y="540"/>
                    <a:pt x="1180" y="173"/>
                    <a:pt x="547" y="6"/>
                  </a:cubicBezTo>
                  <a:cubicBezTo>
                    <a:pt x="526" y="3"/>
                    <a:pt x="505" y="1"/>
                    <a:pt x="486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55" name="Google Shape;6155;p21"/>
            <p:cNvSpPr/>
            <p:nvPr/>
          </p:nvSpPr>
          <p:spPr>
            <a:xfrm>
              <a:off x="8663620" y="3542528"/>
              <a:ext cx="60993" cy="55991"/>
            </a:xfrm>
            <a:custGeom>
              <a:avLst/>
              <a:gdLst/>
              <a:ahLst/>
              <a:cxnLst/>
              <a:rect l="l" t="t" r="r" b="b"/>
              <a:pathLst>
                <a:path w="2036" h="1869" extrusionOk="0">
                  <a:moveTo>
                    <a:pt x="951" y="0"/>
                  </a:moveTo>
                  <a:cubicBezTo>
                    <a:pt x="726" y="0"/>
                    <a:pt x="501" y="83"/>
                    <a:pt x="334" y="250"/>
                  </a:cubicBezTo>
                  <a:cubicBezTo>
                    <a:pt x="1" y="584"/>
                    <a:pt x="1" y="1151"/>
                    <a:pt x="334" y="1484"/>
                  </a:cubicBezTo>
                  <a:lnTo>
                    <a:pt x="468" y="1618"/>
                  </a:lnTo>
                  <a:cubicBezTo>
                    <a:pt x="634" y="1785"/>
                    <a:pt x="860" y="1868"/>
                    <a:pt x="1085" y="1868"/>
                  </a:cubicBezTo>
                  <a:cubicBezTo>
                    <a:pt x="1310" y="1868"/>
                    <a:pt x="1535" y="1785"/>
                    <a:pt x="1702" y="1618"/>
                  </a:cubicBezTo>
                  <a:cubicBezTo>
                    <a:pt x="2035" y="1284"/>
                    <a:pt x="2035" y="717"/>
                    <a:pt x="1702" y="350"/>
                  </a:cubicBezTo>
                  <a:lnTo>
                    <a:pt x="1568" y="250"/>
                  </a:lnTo>
                  <a:cubicBezTo>
                    <a:pt x="1402" y="83"/>
                    <a:pt x="1176" y="0"/>
                    <a:pt x="951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56" name="Google Shape;6156;p21"/>
            <p:cNvSpPr/>
            <p:nvPr/>
          </p:nvSpPr>
          <p:spPr>
            <a:xfrm>
              <a:off x="8595681" y="3598335"/>
              <a:ext cx="60993" cy="54253"/>
            </a:xfrm>
            <a:custGeom>
              <a:avLst/>
              <a:gdLst/>
              <a:ahLst/>
              <a:cxnLst/>
              <a:rect l="l" t="t" r="r" b="b"/>
              <a:pathLst>
                <a:path w="2036" h="1811" extrusionOk="0">
                  <a:moveTo>
                    <a:pt x="1031" y="1"/>
                  </a:moveTo>
                  <a:cubicBezTo>
                    <a:pt x="966" y="1"/>
                    <a:pt x="900" y="8"/>
                    <a:pt x="834" y="22"/>
                  </a:cubicBezTo>
                  <a:cubicBezTo>
                    <a:pt x="734" y="55"/>
                    <a:pt x="667" y="88"/>
                    <a:pt x="601" y="155"/>
                  </a:cubicBezTo>
                  <a:cubicBezTo>
                    <a:pt x="200" y="322"/>
                    <a:pt x="0" y="756"/>
                    <a:pt x="100" y="1156"/>
                  </a:cubicBezTo>
                  <a:cubicBezTo>
                    <a:pt x="215" y="1557"/>
                    <a:pt x="600" y="1811"/>
                    <a:pt x="1003" y="1811"/>
                  </a:cubicBezTo>
                  <a:cubicBezTo>
                    <a:pt x="1069" y="1811"/>
                    <a:pt x="1135" y="1804"/>
                    <a:pt x="1201" y="1790"/>
                  </a:cubicBezTo>
                  <a:cubicBezTo>
                    <a:pt x="1268" y="1756"/>
                    <a:pt x="1368" y="1723"/>
                    <a:pt x="1435" y="1656"/>
                  </a:cubicBezTo>
                  <a:cubicBezTo>
                    <a:pt x="1802" y="1490"/>
                    <a:pt x="2035" y="1056"/>
                    <a:pt x="1902" y="656"/>
                  </a:cubicBezTo>
                  <a:cubicBezTo>
                    <a:pt x="1787" y="254"/>
                    <a:pt x="1426" y="1"/>
                    <a:pt x="1031" y="1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57" name="Google Shape;6157;p21"/>
            <p:cNvSpPr/>
            <p:nvPr/>
          </p:nvSpPr>
          <p:spPr>
            <a:xfrm>
              <a:off x="8502760" y="3644946"/>
              <a:ext cx="67974" cy="52995"/>
            </a:xfrm>
            <a:custGeom>
              <a:avLst/>
              <a:gdLst/>
              <a:ahLst/>
              <a:cxnLst/>
              <a:rect l="l" t="t" r="r" b="b"/>
              <a:pathLst>
                <a:path w="2269" h="1769" extrusionOk="0">
                  <a:moveTo>
                    <a:pt x="1134" y="0"/>
                  </a:moveTo>
                  <a:cubicBezTo>
                    <a:pt x="0" y="0"/>
                    <a:pt x="0" y="1768"/>
                    <a:pt x="1134" y="1768"/>
                  </a:cubicBezTo>
                  <a:cubicBezTo>
                    <a:pt x="2268" y="1768"/>
                    <a:pt x="2268" y="0"/>
                    <a:pt x="1134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58" name="Google Shape;6158;p21"/>
            <p:cNvSpPr/>
            <p:nvPr/>
          </p:nvSpPr>
          <p:spPr>
            <a:xfrm>
              <a:off x="8548711" y="3744847"/>
              <a:ext cx="66985" cy="52995"/>
            </a:xfrm>
            <a:custGeom>
              <a:avLst/>
              <a:gdLst/>
              <a:ahLst/>
              <a:cxnLst/>
              <a:rect l="l" t="t" r="r" b="b"/>
              <a:pathLst>
                <a:path w="2236" h="1769" extrusionOk="0">
                  <a:moveTo>
                    <a:pt x="1135" y="1"/>
                  </a:moveTo>
                  <a:cubicBezTo>
                    <a:pt x="0" y="1"/>
                    <a:pt x="0" y="1769"/>
                    <a:pt x="1135" y="1769"/>
                  </a:cubicBezTo>
                  <a:cubicBezTo>
                    <a:pt x="2235" y="1769"/>
                    <a:pt x="2235" y="1"/>
                    <a:pt x="1135" y="1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59" name="Google Shape;6159;p21"/>
            <p:cNvSpPr/>
            <p:nvPr/>
          </p:nvSpPr>
          <p:spPr>
            <a:xfrm>
              <a:off x="8630639" y="3809820"/>
              <a:ext cx="66985" cy="51976"/>
            </a:xfrm>
            <a:custGeom>
              <a:avLst/>
              <a:gdLst/>
              <a:ahLst/>
              <a:cxnLst/>
              <a:rect l="l" t="t" r="r" b="b"/>
              <a:pathLst>
                <a:path w="2236" h="1735" extrusionOk="0">
                  <a:moveTo>
                    <a:pt x="1135" y="0"/>
                  </a:moveTo>
                  <a:cubicBezTo>
                    <a:pt x="1" y="0"/>
                    <a:pt x="1" y="1735"/>
                    <a:pt x="1135" y="1735"/>
                  </a:cubicBezTo>
                  <a:cubicBezTo>
                    <a:pt x="2236" y="1735"/>
                    <a:pt x="2236" y="0"/>
                    <a:pt x="1135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6160" name="Google Shape;6160;p21"/>
          <p:cNvSpPr txBox="1">
            <a:spLocks noGrp="1"/>
          </p:cNvSpPr>
          <p:nvPr>
            <p:ph type="title"/>
          </p:nvPr>
        </p:nvSpPr>
        <p:spPr>
          <a:xfrm>
            <a:off x="978596" y="2503619"/>
            <a:ext cx="2438000" cy="76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 i="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61" name="Google Shape;6161;p21"/>
          <p:cNvSpPr txBox="1">
            <a:spLocks noGrp="1"/>
          </p:cNvSpPr>
          <p:nvPr>
            <p:ph type="subTitle" idx="1"/>
          </p:nvPr>
        </p:nvSpPr>
        <p:spPr>
          <a:xfrm>
            <a:off x="831385" y="3339401"/>
            <a:ext cx="4383200" cy="17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65">
                <a:latin typeface="Nunito"/>
                <a:ea typeface="Nunito"/>
                <a:cs typeface="Nunito"/>
                <a:sym typeface="Nunito"/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65"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65"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65"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65"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65"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65"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65"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65">
                <a:latin typeface="Nunito"/>
                <a:ea typeface="Nunito"/>
                <a:cs typeface="Nunito"/>
                <a:sym typeface="Nunito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BCA2915-D315-4C39-8B09-962A2D00FF81}" type="slidenum">
              <a:rPr lang="en-US" altLang="en-US" smtClean="0">
                <a:solidFill>
                  <a:srgbClr val="000000"/>
                </a:solidFill>
              </a:rPr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9B49B38-E1F3-44BD-948C-51F2E230E9A6}" type="slidenum">
              <a:rPr lang="en-US" altLang="en-US" smtClean="0">
                <a:solidFill>
                  <a:srgbClr val="000000"/>
                </a:solidFill>
              </a:rPr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2AFFE1F-38B8-4982-83DB-6815BECFBCC1}" type="slidenum">
              <a:rPr lang="en-US" altLang="en-US" smtClean="0">
                <a:solidFill>
                  <a:srgbClr val="000000"/>
                </a:solidFill>
              </a:rPr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DCEB9AB-F538-43CD-A07D-6FF4AB491836}" type="slidenum">
              <a:rPr lang="en-US" altLang="en-US" smtClean="0">
                <a:solidFill>
                  <a:srgbClr val="000000"/>
                </a:solidFill>
              </a:rPr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D0D6202-CAE6-430F-B5E7-8E39CABFE6A8}" type="slidenum">
              <a:rPr lang="en-US" altLang="en-US" smtClean="0">
                <a:solidFill>
                  <a:srgbClr val="000000"/>
                </a:solidFill>
              </a:rPr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67014FB-AAB3-419A-89EB-D2E31866C5CF}" type="slidenum">
              <a:rPr lang="en-US" altLang="en-US" smtClean="0">
                <a:solidFill>
                  <a:srgbClr val="000000"/>
                </a:solidFill>
              </a:rPr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49C1117-39BE-42FC-B0BA-25D10F3D374F}" type="slidenum">
              <a:rPr lang="en-US" altLang="en-US" smtClean="0">
                <a:solidFill>
                  <a:srgbClr val="000000"/>
                </a:solidFill>
              </a:rPr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58951-9AA0-4035-9C06-331D524A2C1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042EF-ED59-4B61-BD1B-FCCE824DC81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19EB201-584C-4FEB-AF3A-FF4197013F68}" type="slidenum">
              <a:rPr lang="en-US" altLang="en-US" smtClean="0">
                <a:solidFill>
                  <a:srgbClr val="000000"/>
                </a:solidFill>
              </a:rPr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47423B5-70A4-4E40-B978-D33B17442F3E}" type="slidenum">
              <a:rPr lang="en-US" altLang="en-US" smtClean="0">
                <a:solidFill>
                  <a:srgbClr val="000000"/>
                </a:solidFill>
              </a:rPr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FF4F6FD-F696-41FB-B581-60FEC42416B8}" type="slidenum">
              <a:rPr lang="en-US" altLang="en-US" smtClean="0">
                <a:solidFill>
                  <a:srgbClr val="000000"/>
                </a:solidFill>
              </a:rPr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67392AF-28FA-4EBA-A7A3-18026FB17174}" type="slidenum">
              <a:rPr lang="en-US" altLang="en-US" smtClean="0">
                <a:solidFill>
                  <a:srgbClr val="000000"/>
                </a:solidFill>
              </a:rPr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58951-9AA0-4035-9C06-331D524A2C1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042EF-ED59-4B61-BD1B-FCCE824DC81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58951-9AA0-4035-9C06-331D524A2C14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042EF-ED59-4B61-BD1B-FCCE824DC81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58951-9AA0-4035-9C06-331D524A2C14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042EF-ED59-4B61-BD1B-FCCE824DC81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58951-9AA0-4035-9C06-331D524A2C14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042EF-ED59-4B61-BD1B-FCCE824DC81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58951-9AA0-4035-9C06-331D524A2C14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042EF-ED59-4B61-BD1B-FCCE824DC81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58951-9AA0-4035-9C06-331D524A2C14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042EF-ED59-4B61-BD1B-FCCE824DC81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58951-9AA0-4035-9C06-331D524A2C14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042EF-ED59-4B61-BD1B-FCCE824DC81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1.xml"/><Relationship Id="rId8" Type="http://schemas.openxmlformats.org/officeDocument/2006/relationships/slideLayout" Target="../slideLayouts/slideLayout20.xml"/><Relationship Id="rId7" Type="http://schemas.openxmlformats.org/officeDocument/2006/relationships/slideLayout" Target="../slideLayouts/slideLayout19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2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258951-9AA0-4035-9C06-331D524A2C1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8042EF-ED59-4B61-BD1B-FCCE824DC816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 altLang="en-US" smtClean="0"/>
              <a:t>Click to edit Master title style</a:t>
            </a:r>
            <a:endParaRPr lang="en-US" alt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altLang="en-US" smtClean="0"/>
              <a:t>Click to edit Master text styles</a:t>
            </a:r>
            <a:endParaRPr lang="en-US" altLang="en-US" smtClean="0"/>
          </a:p>
          <a:p>
            <a:pPr lvl="1"/>
            <a:r>
              <a:rPr lang="en-US" altLang="en-US" smtClean="0"/>
              <a:t>Second level</a:t>
            </a:r>
            <a:endParaRPr lang="en-US" altLang="en-US" smtClean="0"/>
          </a:p>
          <a:p>
            <a:pPr lvl="2"/>
            <a:r>
              <a:rPr lang="en-US" altLang="en-US" smtClean="0"/>
              <a:t>Third level</a:t>
            </a:r>
            <a:endParaRPr lang="en-US" altLang="en-US" smtClean="0"/>
          </a:p>
          <a:p>
            <a:pPr lvl="3"/>
            <a:r>
              <a:rPr lang="en-US" altLang="en-US" smtClean="0"/>
              <a:t>Fourth level</a:t>
            </a:r>
            <a:endParaRPr lang="en-US" altLang="en-US" smtClean="0"/>
          </a:p>
          <a:p>
            <a:pPr lvl="4"/>
            <a:r>
              <a:rPr lang="en-US" altLang="en-US" smtClean="0"/>
              <a:t>Fifth level</a:t>
            </a:r>
            <a:endParaRPr lang="en-US" alt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400"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400"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02BF88B-96C8-49E5-BAD2-7C74E7BD062F}" type="slidenum">
              <a:rPr lang="en-US" altLang="en-US" smtClean="0">
                <a:solidFill>
                  <a:srgbClr val="000000"/>
                </a:solidFill>
              </a:rPr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.xml"/><Relationship Id="rId6" Type="http://schemas.openxmlformats.org/officeDocument/2006/relationships/slideLayout" Target="../slideLayouts/slideLayout12.xml"/><Relationship Id="rId5" Type="http://schemas.openxmlformats.org/officeDocument/2006/relationships/tags" Target="../tags/tag1.xml"/><Relationship Id="rId4" Type="http://schemas.openxmlformats.org/officeDocument/2006/relationships/image" Target="../media/image7.png"/><Relationship Id="rId3" Type="http://schemas.openxmlformats.org/officeDocument/2006/relationships/image" Target="../media/image6.png"/><Relationship Id="rId2" Type="http://schemas.microsoft.com/office/2007/relationships/hdphoto" Target="../media/image5.wdp"/><Relationship Id="rId1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14.xml"/><Relationship Id="rId4" Type="http://schemas.openxmlformats.org/officeDocument/2006/relationships/image" Target="../media/image11.GIF"/><Relationship Id="rId3" Type="http://schemas.openxmlformats.org/officeDocument/2006/relationships/slide" Target="slide11.xml"/><Relationship Id="rId2" Type="http://schemas.openxmlformats.org/officeDocument/2006/relationships/image" Target="../media/image10.GIF"/><Relationship Id="rId1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.png"/><Relationship Id="rId2" Type="http://schemas.microsoft.com/office/2007/relationships/media" Target="../media/media1.mp4"/><Relationship Id="rId1" Type="http://schemas.openxmlformats.org/officeDocument/2006/relationships/video" Target="../media/media1.mp4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553923" y="2274837"/>
            <a:ext cx="48590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dirty="0" err="1" smtClean="0">
                <a:solidFill>
                  <a:schemeClr val="accent4"/>
                </a:solidFill>
              </a:rPr>
              <a:t>Môn</a:t>
            </a:r>
            <a:r>
              <a:rPr lang="en-US" sz="5400" b="1" dirty="0" smtClean="0">
                <a:solidFill>
                  <a:schemeClr val="accent4"/>
                </a:solidFill>
              </a:rPr>
              <a:t>: </a:t>
            </a:r>
            <a:r>
              <a:rPr lang="en-US" sz="5400" b="1" dirty="0" err="1" smtClean="0">
                <a:solidFill>
                  <a:schemeClr val="accent4"/>
                </a:solidFill>
              </a:rPr>
              <a:t>Tiếng</a:t>
            </a:r>
            <a:r>
              <a:rPr lang="en-US" sz="5400" b="1" dirty="0" smtClean="0">
                <a:solidFill>
                  <a:schemeClr val="accent4"/>
                </a:solidFill>
              </a:rPr>
              <a:t> </a:t>
            </a:r>
            <a:r>
              <a:rPr lang="en-US" sz="5400" b="1" dirty="0" err="1" smtClean="0">
                <a:solidFill>
                  <a:schemeClr val="accent4"/>
                </a:solidFill>
              </a:rPr>
              <a:t>Việt</a:t>
            </a:r>
            <a:endParaRPr lang="en-US" sz="5400" b="1" dirty="0">
              <a:solidFill>
                <a:schemeClr val="accent4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36810" y="3447203"/>
            <a:ext cx="1069331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Bài</a:t>
            </a:r>
            <a:r>
              <a:rPr lang="en-US" sz="5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6C: </a:t>
            </a:r>
            <a:r>
              <a:rPr lang="en-US" sz="54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Trung</a:t>
            </a:r>
            <a:r>
              <a:rPr lang="en-US" sz="5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54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thực</a:t>
            </a:r>
            <a:r>
              <a:rPr lang="en-US" sz="5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– </a:t>
            </a:r>
            <a:r>
              <a:rPr lang="en-US" sz="54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tự</a:t>
            </a:r>
            <a:r>
              <a:rPr lang="en-US" sz="5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54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trọng</a:t>
            </a:r>
            <a:r>
              <a:rPr lang="en-US" sz="5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(</a:t>
            </a:r>
            <a:r>
              <a:rPr lang="en-US" sz="54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Tiết</a:t>
            </a:r>
            <a:r>
              <a:rPr lang="en-US" sz="5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1)</a:t>
            </a:r>
            <a:endParaRPr lang="en-U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Box 10"/>
          <p:cNvSpPr txBox="1">
            <a:spLocks noChangeArrowheads="1"/>
          </p:cNvSpPr>
          <p:nvPr/>
        </p:nvSpPr>
        <p:spPr bwMode="auto">
          <a:xfrm>
            <a:off x="714160" y="4300599"/>
            <a:ext cx="10728903" cy="954107"/>
          </a:xfrm>
          <a:prstGeom prst="rect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defTabSz="914400"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en-US" sz="2800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Trung</a:t>
            </a:r>
            <a:r>
              <a:rPr lang="en-US" altLang="en-US" sz="28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altLang="en-US" sz="2800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hậu</a:t>
            </a:r>
            <a:r>
              <a:rPr lang="en-US" altLang="en-US" sz="28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:</a:t>
            </a:r>
            <a:r>
              <a:rPr kumimoji="0" lang="en-US" altLang="en-US" sz="2800" b="0" i="0" u="none" strike="noStrike" kern="1200" cap="none" spc="0" normalizeH="0" baseline="0" noProof="0" dirty="0" smtClean="0">
                <a:ln w="0"/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 smtClean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panose="020B0604020202020204"/>
              </a:rPr>
              <a:t>Một</a:t>
            </a:r>
            <a:r>
              <a:rPr kumimoji="0" lang="en-US" altLang="en-US" sz="2800" b="0" i="0" u="none" strike="noStrike" kern="1200" cap="none" spc="0" normalizeH="0" baseline="0" noProof="0" dirty="0" smtClean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panose="020B0604020202020204"/>
              </a:rPr>
              <a:t>lòng</a:t>
            </a:r>
            <a:r>
              <a:rPr kumimoji="0" lang="en-US" altLang="en-US" sz="2800" b="0" i="0" u="none" strike="noStrike" kern="1200" cap="none" spc="0" normalizeH="0" baseline="0" noProof="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panose="020B0604020202020204"/>
              </a:rPr>
              <a:t>một</a:t>
            </a:r>
            <a:r>
              <a:rPr kumimoji="0" lang="en-US" altLang="en-US" sz="2800" b="0" i="0" u="none" strike="noStrike" kern="1200" cap="none" spc="0" normalizeH="0" baseline="0" noProof="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panose="020B0604020202020204"/>
              </a:rPr>
              <a:t>dạ</a:t>
            </a:r>
            <a:r>
              <a:rPr kumimoji="0" lang="en-US" altLang="en-US" sz="2800" b="0" i="0" u="none" strike="noStrike" kern="1200" cap="none" spc="0" normalizeH="0" baseline="0" noProof="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panose="020B0604020202020204"/>
              </a:rPr>
              <a:t>gắn</a:t>
            </a:r>
            <a:r>
              <a:rPr kumimoji="0" lang="en-US" altLang="en-US" sz="2800" b="0" i="0" u="none" strike="noStrike" kern="1200" cap="none" spc="0" normalizeH="0" baseline="0" noProof="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panose="020B0604020202020204"/>
              </a:rPr>
              <a:t>bó</a:t>
            </a:r>
            <a:r>
              <a:rPr kumimoji="0" lang="en-US" altLang="en-US" sz="2800" b="0" i="0" u="none" strike="noStrike" kern="1200" cap="none" spc="0" normalizeH="0" baseline="0" noProof="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panose="020B0604020202020204"/>
              </a:rPr>
              <a:t>với</a:t>
            </a:r>
            <a:r>
              <a:rPr kumimoji="0" lang="en-US" altLang="en-US" sz="2800" b="0" i="0" u="none" strike="noStrike" kern="1200" cap="none" spc="0" normalizeH="0" baseline="0" noProof="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panose="020B0604020202020204"/>
              </a:rPr>
              <a:t>lý</a:t>
            </a:r>
            <a:r>
              <a:rPr kumimoji="0" lang="en-US" altLang="en-US" sz="2800" b="0" i="0" u="none" strike="noStrike" kern="1200" cap="none" spc="0" normalizeH="0" baseline="0" noProof="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panose="020B0604020202020204"/>
              </a:rPr>
              <a:t>tưởng</a:t>
            </a:r>
            <a:r>
              <a:rPr kumimoji="0" lang="en-US" altLang="en-US" sz="2800" b="0" i="0" u="none" strike="noStrike" kern="1200" cap="none" spc="0" normalizeH="0" baseline="0" noProof="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panose="020B0604020202020204"/>
              </a:rPr>
              <a:t>,</a:t>
            </a:r>
            <a:r>
              <a:rPr kumimoji="0" lang="vi-VN" altLang="en-US" sz="2800" b="0" i="0" u="none" strike="noStrike" kern="1200" cap="none" spc="0" normalizeH="0" baseline="0" noProof="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panose="020B0604020202020204"/>
              </a:rPr>
              <a:t> tổ chức hay với người nào đó.</a:t>
            </a:r>
            <a:endParaRPr kumimoji="0" lang="vi-VN" altLang="en-US" sz="2800" b="0" i="0" u="none" strike="noStrike" kern="1200" cap="none" spc="0" normalizeH="0" baseline="0" noProof="0" dirty="0">
              <a:ln w="0"/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 panose="020B0604020202020204"/>
            </a:endParaRPr>
          </a:p>
        </p:txBody>
      </p:sp>
      <p:sp>
        <p:nvSpPr>
          <p:cNvPr id="17" name="Text Box 10"/>
          <p:cNvSpPr txBox="1">
            <a:spLocks noChangeArrowheads="1"/>
          </p:cNvSpPr>
          <p:nvPr/>
        </p:nvSpPr>
        <p:spPr bwMode="auto">
          <a:xfrm>
            <a:off x="718457" y="1091600"/>
            <a:ext cx="9161566" cy="523220"/>
          </a:xfrm>
          <a:prstGeom prst="rect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defTabSz="914400"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en-US" sz="2800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Trung</a:t>
            </a:r>
            <a:r>
              <a:rPr lang="en-US" altLang="en-US" sz="28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altLang="en-US" sz="2800" b="1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thành</a:t>
            </a:r>
            <a:r>
              <a:rPr lang="en-US" altLang="en-US" sz="28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: </a:t>
            </a:r>
            <a:r>
              <a:rPr lang="en-US" altLang="en-US" sz="2800" dirty="0" err="1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Trước</a:t>
            </a:r>
            <a:r>
              <a:rPr lang="en-US" altLang="en-US" sz="280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altLang="en-US" sz="2800" dirty="0" err="1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sau</a:t>
            </a:r>
            <a:r>
              <a:rPr lang="en-US" altLang="en-US" sz="280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altLang="en-US" sz="2800" dirty="0" err="1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như</a:t>
            </a:r>
            <a:r>
              <a:rPr lang="en-US" altLang="en-US" sz="280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altLang="en-US" sz="2800" dirty="0" err="1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một</a:t>
            </a:r>
            <a:r>
              <a:rPr lang="en-US" altLang="en-US" sz="280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, </a:t>
            </a:r>
            <a:r>
              <a:rPr lang="en-US" altLang="en-US" sz="2800" dirty="0" err="1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không</a:t>
            </a:r>
            <a:r>
              <a:rPr lang="en-US" altLang="en-US" sz="280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altLang="en-US" sz="2800" dirty="0" err="1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gì</a:t>
            </a:r>
            <a:r>
              <a:rPr lang="en-US" altLang="en-US" sz="280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lay </a:t>
            </a:r>
            <a:r>
              <a:rPr lang="en-US" altLang="en-US" sz="2800" dirty="0" err="1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chuyển</a:t>
            </a:r>
            <a:r>
              <a:rPr lang="en-US" altLang="en-US" sz="280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altLang="en-US" sz="2800" dirty="0" err="1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nổi</a:t>
            </a:r>
            <a:r>
              <a:rPr lang="en-US" altLang="en-US" sz="2800" dirty="0" smtClean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.</a:t>
            </a:r>
            <a:endParaRPr lang="en-US" altLang="en-US" sz="2800" dirty="0">
              <a:ln w="0"/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  <a:sym typeface="Arial" panose="020B0604020202020204"/>
            </a:endParaRPr>
          </a:p>
        </p:txBody>
      </p:sp>
      <p:sp>
        <p:nvSpPr>
          <p:cNvPr id="18" name="Text Box 10"/>
          <p:cNvSpPr txBox="1">
            <a:spLocks noChangeArrowheads="1"/>
          </p:cNvSpPr>
          <p:nvPr/>
        </p:nvSpPr>
        <p:spPr bwMode="auto">
          <a:xfrm>
            <a:off x="714160" y="5376832"/>
            <a:ext cx="8965808" cy="523220"/>
          </a:xfrm>
          <a:prstGeom prst="rect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14400" eaLnBrk="1" fontAlgn="base" hangingPunct="1">
              <a:spcBef>
                <a:spcPct val="20000"/>
              </a:spcBef>
              <a:spcAft>
                <a:spcPct val="0"/>
              </a:spcAft>
              <a:buClr>
                <a:prstClr val="black"/>
              </a:buClr>
              <a:defRPr/>
            </a:pPr>
            <a:r>
              <a:rPr lang="en-US" altLang="en-US" sz="2800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Trung</a:t>
            </a:r>
            <a:r>
              <a:rPr lang="en-US" altLang="en-US" sz="28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altLang="en-US" sz="2800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kiên</a:t>
            </a:r>
            <a:r>
              <a:rPr lang="en-US" altLang="en-US" sz="28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: </a:t>
            </a:r>
            <a:r>
              <a:rPr lang="en-US" altLang="en-US" sz="2800" dirty="0" err="1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Một</a:t>
            </a:r>
            <a:r>
              <a:rPr lang="en-US" altLang="en-US" sz="280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altLang="en-US" sz="2800" dirty="0" err="1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lòng</a:t>
            </a:r>
            <a:r>
              <a:rPr lang="en-US" altLang="en-US" sz="280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altLang="en-US" sz="2800" dirty="0" err="1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một</a:t>
            </a:r>
            <a:r>
              <a:rPr lang="en-US" altLang="en-US" sz="280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altLang="en-US" sz="2800" dirty="0" err="1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dạ</a:t>
            </a:r>
            <a:r>
              <a:rPr lang="en-US" altLang="en-US" sz="280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altLang="en-US" sz="2800" dirty="0" err="1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vì</a:t>
            </a:r>
            <a:r>
              <a:rPr lang="en-US" altLang="en-US" sz="280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altLang="en-US" sz="2800" dirty="0" err="1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việc</a:t>
            </a:r>
            <a:r>
              <a:rPr lang="en-US" altLang="en-US" sz="280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altLang="en-US" sz="2800" dirty="0" err="1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nghĩa</a:t>
            </a:r>
            <a:r>
              <a:rPr lang="en-US" altLang="en-US" sz="2800" dirty="0" smtClean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.</a:t>
            </a:r>
            <a:r>
              <a:rPr lang="en-US" alt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endParaRPr lang="en-US" altLang="en-US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 panose="020B0604020202020204"/>
            </a:endParaRPr>
          </a:p>
        </p:txBody>
      </p:sp>
      <p:sp>
        <p:nvSpPr>
          <p:cNvPr id="19" name="Text Box 10"/>
          <p:cNvSpPr txBox="1">
            <a:spLocks noChangeArrowheads="1"/>
          </p:cNvSpPr>
          <p:nvPr/>
        </p:nvSpPr>
        <p:spPr bwMode="auto">
          <a:xfrm>
            <a:off x="714161" y="2510316"/>
            <a:ext cx="8965807" cy="523220"/>
          </a:xfrm>
          <a:prstGeom prst="rect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14400" eaLnBrk="1" fontAlgn="base" hangingPunct="1">
              <a:spcBef>
                <a:spcPct val="20000"/>
              </a:spcBef>
              <a:spcAft>
                <a:spcPct val="0"/>
              </a:spcAft>
              <a:buClr>
                <a:prstClr val="black"/>
              </a:buClr>
              <a:defRPr/>
            </a:pPr>
            <a:r>
              <a:rPr lang="en-US" altLang="en-US" sz="2800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Trung</a:t>
            </a:r>
            <a:r>
              <a:rPr lang="en-US" altLang="en-US" sz="28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altLang="en-US" sz="2800" b="1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thực</a:t>
            </a:r>
            <a:r>
              <a:rPr lang="en-US" altLang="en-US" sz="28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: </a:t>
            </a:r>
            <a:r>
              <a:rPr lang="en-US" altLang="en-US" sz="2800" dirty="0" err="1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Ăn</a:t>
            </a:r>
            <a:r>
              <a:rPr lang="en-US" altLang="en-US" sz="280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ở </a:t>
            </a:r>
            <a:r>
              <a:rPr lang="en-US" altLang="en-US" sz="2800" dirty="0" err="1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nhân</a:t>
            </a:r>
            <a:r>
              <a:rPr lang="en-US" altLang="en-US" sz="280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altLang="en-US" sz="2800" dirty="0" err="1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hậu</a:t>
            </a:r>
            <a:r>
              <a:rPr lang="en-US" altLang="en-US" sz="280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, </a:t>
            </a:r>
            <a:r>
              <a:rPr lang="en-US" altLang="en-US" sz="2800" dirty="0" err="1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thành</a:t>
            </a:r>
            <a:r>
              <a:rPr lang="en-US" altLang="en-US" sz="280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altLang="en-US" sz="2800" dirty="0" err="1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thật</a:t>
            </a:r>
            <a:r>
              <a:rPr lang="en-US" altLang="en-US" sz="280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, </a:t>
            </a:r>
            <a:r>
              <a:rPr lang="en-US" altLang="en-US" sz="2800" dirty="0" err="1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trước</a:t>
            </a:r>
            <a:r>
              <a:rPr lang="en-US" altLang="en-US" sz="280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altLang="en-US" sz="2800" dirty="0" err="1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sau</a:t>
            </a:r>
            <a:r>
              <a:rPr lang="en-US" altLang="en-US" sz="280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altLang="en-US" sz="2800" dirty="0" err="1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như</a:t>
            </a:r>
            <a:r>
              <a:rPr lang="en-US" altLang="en-US" sz="280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altLang="en-US" sz="2800" dirty="0" err="1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một</a:t>
            </a:r>
            <a:r>
              <a:rPr lang="en-US" altLang="en-US" sz="2800" dirty="0" smtClean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.</a:t>
            </a:r>
            <a:endParaRPr lang="en-US" altLang="en-US" sz="2800" dirty="0">
              <a:ln w="0"/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  <a:sym typeface="Arial" panose="020B0604020202020204"/>
            </a:endParaRPr>
          </a:p>
        </p:txBody>
      </p:sp>
      <p:sp>
        <p:nvSpPr>
          <p:cNvPr id="20" name="Text Box 10"/>
          <p:cNvSpPr txBox="1">
            <a:spLocks noChangeArrowheads="1"/>
          </p:cNvSpPr>
          <p:nvPr/>
        </p:nvSpPr>
        <p:spPr bwMode="auto">
          <a:xfrm>
            <a:off x="718457" y="1796266"/>
            <a:ext cx="8961511" cy="523220"/>
          </a:xfrm>
          <a:prstGeom prst="rect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14400" eaLnBrk="1" fontAlgn="base" hangingPunct="1">
              <a:spcBef>
                <a:spcPct val="20000"/>
              </a:spcBef>
              <a:spcAft>
                <a:spcPct val="0"/>
              </a:spcAft>
              <a:buClr>
                <a:prstClr val="black"/>
              </a:buClr>
              <a:defRPr/>
            </a:pPr>
            <a:r>
              <a:rPr lang="en-US" altLang="en-US" sz="2800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Trung</a:t>
            </a:r>
            <a:r>
              <a:rPr lang="en-US" altLang="en-US" sz="28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altLang="en-US" sz="2800" b="1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nghĩa</a:t>
            </a:r>
            <a:r>
              <a:rPr lang="en-US" altLang="en-US" sz="28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: </a:t>
            </a:r>
            <a:r>
              <a:rPr lang="en-US" altLang="en-US" sz="2800" dirty="0" err="1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Ngay</a:t>
            </a:r>
            <a:r>
              <a:rPr lang="en-US" altLang="en-US" sz="280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altLang="en-US" sz="2800" dirty="0" err="1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thẳng</a:t>
            </a:r>
            <a:r>
              <a:rPr lang="en-US" altLang="en-US" sz="280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, </a:t>
            </a:r>
            <a:r>
              <a:rPr lang="en-US" altLang="en-US" sz="2800" dirty="0" err="1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thật</a:t>
            </a:r>
            <a:r>
              <a:rPr lang="en-US" altLang="en-US" sz="280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altLang="en-US" sz="2800" dirty="0" err="1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thà</a:t>
            </a:r>
            <a:r>
              <a:rPr lang="en-US" altLang="en-US" sz="2800" dirty="0" smtClean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.</a:t>
            </a:r>
            <a:endParaRPr lang="en-US" altLang="en-US" sz="2800" dirty="0">
              <a:ln w="0"/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  <a:sym typeface="Arial" panose="020B0604020202020204"/>
            </a:endParaRPr>
          </a:p>
        </p:txBody>
      </p:sp>
      <p:sp>
        <p:nvSpPr>
          <p:cNvPr id="21" name="Text Box 10"/>
          <p:cNvSpPr txBox="1">
            <a:spLocks noChangeArrowheads="1"/>
          </p:cNvSpPr>
          <p:nvPr/>
        </p:nvSpPr>
        <p:spPr bwMode="auto">
          <a:xfrm>
            <a:off x="714160" y="3224366"/>
            <a:ext cx="10728903" cy="954107"/>
          </a:xfrm>
          <a:prstGeom prst="rect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 defTabSz="914400" eaLnBrk="1" fontAlgn="base" hangingPunct="1">
              <a:spcBef>
                <a:spcPct val="20000"/>
              </a:spcBef>
              <a:spcAft>
                <a:spcPct val="0"/>
              </a:spcAft>
              <a:buClr>
                <a:prstClr val="black"/>
              </a:buClr>
              <a:defRPr/>
            </a:pPr>
            <a:r>
              <a:rPr lang="en-US" altLang="en-US" sz="2800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Trung</a:t>
            </a:r>
            <a:r>
              <a:rPr lang="en-US" altLang="en-US" sz="28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altLang="en-US" sz="2800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thu</a:t>
            </a:r>
            <a:r>
              <a:rPr lang="en-US" altLang="en-US" sz="28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: </a:t>
            </a:r>
            <a:r>
              <a:rPr lang="en-US" sz="2800" kern="0" dirty="0" err="1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R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ằm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tháng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tám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,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ngày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tết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của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trẻ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em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theo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phong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tục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cổ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truyền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và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được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diễn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ra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vào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giữa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mùa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thu</a:t>
            </a:r>
            <a:r>
              <a:rPr lang="en-US" alt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.</a:t>
            </a:r>
            <a:endParaRPr lang="en-US" sz="2800" kern="0" dirty="0">
              <a:solidFill>
                <a:schemeClr val="bg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2" name="Text Box 10"/>
          <p:cNvSpPr txBox="1">
            <a:spLocks noChangeArrowheads="1"/>
          </p:cNvSpPr>
          <p:nvPr/>
        </p:nvSpPr>
        <p:spPr bwMode="auto">
          <a:xfrm>
            <a:off x="714161" y="6022178"/>
            <a:ext cx="8965807" cy="523220"/>
          </a:xfrm>
          <a:prstGeom prst="rect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14400" eaLnBrk="1" fontAlgn="base" hangingPunct="1">
              <a:spcBef>
                <a:spcPct val="20000"/>
              </a:spcBef>
              <a:spcAft>
                <a:spcPct val="0"/>
              </a:spcAft>
              <a:buClr>
                <a:prstClr val="black"/>
              </a:buClr>
              <a:defRPr/>
            </a:pPr>
            <a:r>
              <a:rPr lang="en-US" altLang="en-US" sz="2800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Trung</a:t>
            </a:r>
            <a:r>
              <a:rPr lang="en-US" altLang="en-US" sz="28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altLang="en-US" sz="2800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tâm</a:t>
            </a:r>
            <a:r>
              <a:rPr lang="en-US" altLang="en-US" sz="28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: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Phần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giữa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của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một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alt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khoảng</a:t>
            </a:r>
            <a:r>
              <a:rPr lang="vi-VN" alt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không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gian</a:t>
            </a:r>
            <a:r>
              <a:rPr lang="en-US" alt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. </a:t>
            </a:r>
            <a:endParaRPr lang="en-US" alt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 panose="020B0604020202020204"/>
            </a:endParaRPr>
          </a:p>
        </p:txBody>
      </p:sp>
      <p:sp>
        <p:nvSpPr>
          <p:cNvPr id="23" name="Text Box 10"/>
          <p:cNvSpPr txBox="1">
            <a:spLocks noChangeArrowheads="1"/>
          </p:cNvSpPr>
          <p:nvPr/>
        </p:nvSpPr>
        <p:spPr bwMode="auto">
          <a:xfrm>
            <a:off x="718457" y="407564"/>
            <a:ext cx="11155680" cy="523220"/>
          </a:xfrm>
          <a:prstGeom prst="rect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 algn="just" defTabSz="914400"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en-US" sz="2800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Trung</a:t>
            </a:r>
            <a:r>
              <a:rPr lang="en-US" altLang="en-US" sz="28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altLang="en-US" sz="2800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bình</a:t>
            </a:r>
            <a:r>
              <a:rPr lang="en-US" altLang="en-US" sz="28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: </a:t>
            </a:r>
            <a:r>
              <a:rPr lang="en-US" alt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Ở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vào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khoảng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giữa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của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hai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cực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trong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bậc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thang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đánh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giá</a:t>
            </a:r>
            <a:r>
              <a:rPr lang="en-US" alt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.</a:t>
            </a:r>
            <a:endParaRPr lang="en-US" alt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 panose="020B060402020202020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Text Box 67"/>
          <p:cNvSpPr txBox="1">
            <a:spLocks noChangeArrowheads="1"/>
          </p:cNvSpPr>
          <p:nvPr/>
        </p:nvSpPr>
        <p:spPr bwMode="auto">
          <a:xfrm>
            <a:off x="253218" y="682629"/>
            <a:ext cx="11451102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      6</a:t>
            </a:r>
            <a:r>
              <a:rPr kumimoji="0" lang="en-US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panose="020B0604020202020204"/>
              </a:rPr>
              <a:t>.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panose="020B0604020202020204"/>
              </a:rPr>
              <a:t>Đặt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panose="020B0604020202020204"/>
              </a:rPr>
              <a:t>câu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panose="020B0604020202020204"/>
              </a:rPr>
              <a:t>với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panose="020B0604020202020204"/>
              </a:rPr>
              <a:t>một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panose="020B0604020202020204"/>
              </a:rPr>
              <a:t>từ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panose="020B0604020202020204"/>
              </a:rPr>
              <a:t>đã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panose="020B0604020202020204"/>
              </a:rPr>
              <a:t>cho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panose="020B0604020202020204"/>
              </a:rPr>
              <a:t>trong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altLang="en-US" sz="3200" b="1" noProof="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nhiệm</a:t>
            </a:r>
            <a:r>
              <a:rPr lang="en-US" altLang="en-US" sz="3200" b="1" noProof="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altLang="en-US" sz="3200" b="1" noProof="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vụ</a:t>
            </a:r>
            <a:r>
              <a:rPr kumimoji="0" lang="en-US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panose="020B0604020202020204"/>
              </a:rPr>
              <a:t> 5.</a:t>
            </a:r>
            <a:endParaRPr kumimoji="0" lang="vi-V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 panose="020B0604020202020204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panose="020B0604020202020204"/>
              </a:rPr>
              <a:t>       </a:t>
            </a:r>
            <a:r>
              <a:rPr kumimoji="0" lang="vi-VN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panose="020B0604020202020204"/>
              </a:rPr>
              <a:t>(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panose="020B0604020202020204"/>
              </a:rPr>
              <a:t>trung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panose="020B0604020202020204"/>
              </a:rPr>
              <a:t>bình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panose="020B0604020202020204"/>
              </a:rPr>
              <a:t>,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panose="020B0604020202020204"/>
              </a:rPr>
              <a:t>trung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panose="020B0604020202020204"/>
              </a:rPr>
              <a:t>thành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panose="020B0604020202020204"/>
              </a:rPr>
              <a:t>,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panose="020B0604020202020204"/>
              </a:rPr>
              <a:t>trung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panose="020B0604020202020204"/>
              </a:rPr>
              <a:t>nghĩa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panose="020B0604020202020204"/>
              </a:rPr>
              <a:t>,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panose="020B0604020202020204"/>
              </a:rPr>
              <a:t>trung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panose="020B0604020202020204"/>
              </a:rPr>
              <a:t>thực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panose="020B0604020202020204"/>
              </a:rPr>
              <a:t>,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panose="020B0604020202020204"/>
              </a:rPr>
              <a:t>trung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panose="020B0604020202020204"/>
              </a:rPr>
              <a:t>thu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panose="020B0604020202020204"/>
              </a:rPr>
              <a:t>,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panose="020B0604020202020204"/>
              </a:rPr>
              <a:t>trung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panose="020B0604020202020204"/>
              </a:rPr>
              <a:t>hậu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panose="020B0604020202020204"/>
              </a:rPr>
              <a:t>,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panose="020B0604020202020204"/>
              </a:rPr>
              <a:t>trung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panose="020B0604020202020204"/>
              </a:rPr>
              <a:t>kiên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panose="020B0604020202020204"/>
              </a:rPr>
              <a:t>,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panose="020B0604020202020204"/>
              </a:rPr>
              <a:t>trung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panose="020B0604020202020204"/>
              </a:rPr>
              <a:t>tâm</a:t>
            </a:r>
            <a:r>
              <a:rPr kumimoji="0" lang="vi-V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panose="020B0604020202020204"/>
              </a:rPr>
              <a:t>)</a:t>
            </a: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 panose="020B0604020202020204"/>
            </a:endParaRPr>
          </a:p>
        </p:txBody>
      </p:sp>
      <p:sp>
        <p:nvSpPr>
          <p:cNvPr id="8" name="Cloud Callout 7"/>
          <p:cNvSpPr/>
          <p:nvPr/>
        </p:nvSpPr>
        <p:spPr>
          <a:xfrm>
            <a:off x="2677885" y="2252289"/>
            <a:ext cx="7725732" cy="4279140"/>
          </a:xfrm>
          <a:prstGeom prst="cloudCallout">
            <a:avLst>
              <a:gd name="adj1" fmla="val -48682"/>
              <a:gd name="adj2" fmla="val 46883"/>
            </a:avLst>
          </a:prstGeom>
          <a:gradFill flip="none" rotWithShape="1">
            <a:gsLst>
              <a:gs pos="0">
                <a:schemeClr val="accent4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4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4">
                  <a:lumMod val="60000"/>
                  <a:lumOff val="40000"/>
                  <a:tint val="23500"/>
                  <a:satMod val="160000"/>
                </a:schemeClr>
              </a:gs>
            </a:gsLst>
            <a:lin ang="18900000" scaled="1"/>
            <a:tileRect/>
          </a:gradFill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BE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435457" y="3084848"/>
            <a:ext cx="70780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- Chúng em rước đèn 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trung thu 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rất vui.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58043" y="2568504"/>
            <a:ext cx="2062845" cy="206284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289796" y="3853250"/>
            <a:ext cx="718638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-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Thành phố Hồ Chí Minh là 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trung tâm 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kinh tế lớn nhất cả nước.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450163" y="4998157"/>
            <a:ext cx="52731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- Bạn Nam rất 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trung thực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6960" y="5313245"/>
            <a:ext cx="2062845" cy="143482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372520" y="3317027"/>
            <a:ext cx="1902816" cy="2799185"/>
          </a:xfrm>
          <a:prstGeom prst="rect">
            <a:avLst/>
          </a:prstGeom>
        </p:spPr>
      </p:pic>
      <p:cxnSp>
        <p:nvCxnSpPr>
          <p:cNvPr id="13" name="Google Shape;9345;p51"/>
          <p:cNvCxnSpPr/>
          <p:nvPr/>
        </p:nvCxnSpPr>
        <p:spPr>
          <a:xfrm flipH="1">
            <a:off x="2029912" y="3526470"/>
            <a:ext cx="1782433" cy="583641"/>
          </a:xfrm>
          <a:prstGeom prst="straightConnector1">
            <a:avLst/>
          </a:prstGeom>
          <a:noFill/>
          <a:ln w="19050" cap="flat" cmpd="sng">
            <a:solidFill>
              <a:schemeClr val="accent5"/>
            </a:solidFill>
            <a:prstDash val="dot"/>
            <a:round/>
            <a:headEnd type="none" w="med" len="med"/>
            <a:tailEnd type="oval" w="med" len="med"/>
          </a:ln>
        </p:spPr>
      </p:cxnSp>
      <p:cxnSp>
        <p:nvCxnSpPr>
          <p:cNvPr id="14" name="Google Shape;9345;p51"/>
          <p:cNvCxnSpPr/>
          <p:nvPr/>
        </p:nvCxnSpPr>
        <p:spPr>
          <a:xfrm flipH="1">
            <a:off x="2047527" y="5558964"/>
            <a:ext cx="1402636" cy="825418"/>
          </a:xfrm>
          <a:prstGeom prst="straightConnector1">
            <a:avLst/>
          </a:prstGeom>
          <a:noFill/>
          <a:ln w="19050" cap="flat" cmpd="sng">
            <a:solidFill>
              <a:schemeClr val="accent5"/>
            </a:solidFill>
            <a:prstDash val="dot"/>
            <a:round/>
            <a:headEnd type="none" w="med" len="med"/>
            <a:tailEnd type="oval" w="med" len="med"/>
          </a:ln>
        </p:spPr>
      </p:cxnSp>
      <p:cxnSp>
        <p:nvCxnSpPr>
          <p:cNvPr id="15" name="Google Shape;9345;p51"/>
          <p:cNvCxnSpPr/>
          <p:nvPr/>
        </p:nvCxnSpPr>
        <p:spPr>
          <a:xfrm>
            <a:off x="9917723" y="4391859"/>
            <a:ext cx="1120363" cy="606298"/>
          </a:xfrm>
          <a:prstGeom prst="straightConnector1">
            <a:avLst/>
          </a:prstGeom>
          <a:noFill/>
          <a:ln w="19050" cap="flat" cmpd="sng">
            <a:solidFill>
              <a:schemeClr val="accent5"/>
            </a:solidFill>
            <a:prstDash val="dot"/>
            <a:round/>
            <a:headEnd type="none" w="med" len="med"/>
            <a:tailEnd type="oval" w="med" len="med"/>
          </a:ln>
        </p:spPr>
      </p:cxnSp>
    </p:spTree>
    <p:custDataLst>
      <p:tags r:id="rId5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" grpId="0"/>
      <p:bldP spid="9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2" descr="D:\SOA\Khung nen bieu tuong\Khung nen bieu tuong\[Muare.asia]-FramesChildrenVol32\muare.asia - babyvol32 - 3.pn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1" y="33338"/>
            <a:ext cx="11973983" cy="682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1480051" y="2057401"/>
            <a:ext cx="3956531" cy="1754326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cs typeface="Arial" panose="020B0604020202020204" pitchFamily="34" charset="0"/>
              </a:rPr>
              <a:t>Trò</a:t>
            </a:r>
            <a:r>
              <a:rPr lang="en-US" sz="5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en-US" sz="5400" b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cs typeface="Arial" panose="020B0604020202020204" pitchFamily="34" charset="0"/>
              </a:rPr>
              <a:t>chơi</a:t>
            </a:r>
            <a:r>
              <a:rPr lang="en-US" sz="5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cs typeface="Arial" panose="020B0604020202020204" pitchFamily="34" charset="0"/>
              </a:rPr>
              <a:t> </a:t>
            </a:r>
            <a:endParaRPr lang="en-US" sz="54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en-US" sz="5400" b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cs typeface="Arial" panose="020B0604020202020204" pitchFamily="34" charset="0"/>
              </a:rPr>
              <a:t>đoán</a:t>
            </a:r>
            <a:r>
              <a:rPr lang="en-US" sz="5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cs typeface="Arial" panose="020B0604020202020204" pitchFamily="34" charset="0"/>
              </a:rPr>
              <a:t> ô </a:t>
            </a:r>
            <a:r>
              <a:rPr lang="en-US" sz="5400" b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cs typeface="Arial" panose="020B0604020202020204" pitchFamily="34" charset="0"/>
              </a:rPr>
              <a:t>chữ</a:t>
            </a:r>
            <a:endParaRPr lang="en-US" sz="54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9" name="AutoShape 3"/>
          <p:cNvSpPr>
            <a:spLocks noChangeArrowheads="1"/>
          </p:cNvSpPr>
          <p:nvPr/>
        </p:nvSpPr>
        <p:spPr bwMode="auto">
          <a:xfrm>
            <a:off x="1847850" y="2014538"/>
            <a:ext cx="990600" cy="457200"/>
          </a:xfrm>
          <a:prstGeom prst="rightArrow">
            <a:avLst>
              <a:gd name="adj1" fmla="val 55556"/>
              <a:gd name="adj2" fmla="val 78672"/>
            </a:avLst>
          </a:prstGeom>
          <a:gradFill rotWithShape="1">
            <a:gsLst>
              <a:gs pos="0">
                <a:schemeClr val="hlink"/>
              </a:gs>
              <a:gs pos="100000">
                <a:schemeClr val="folHlink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800">
                <a:solidFill>
                  <a:srgbClr val="000000"/>
                </a:solidFill>
                <a:cs typeface="Arial" panose="020B0604020202020204" pitchFamily="34" charset="0"/>
              </a:rPr>
              <a:t>C1 </a:t>
            </a:r>
            <a:endParaRPr lang="en-US" altLang="en-US" sz="18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142340" name="AutoShape 4"/>
          <p:cNvSpPr>
            <a:spLocks noChangeArrowheads="1"/>
          </p:cNvSpPr>
          <p:nvPr/>
        </p:nvSpPr>
        <p:spPr bwMode="auto">
          <a:xfrm>
            <a:off x="1828800" y="2651125"/>
            <a:ext cx="990600" cy="457200"/>
          </a:xfrm>
          <a:prstGeom prst="rightArrow">
            <a:avLst>
              <a:gd name="adj1" fmla="val 55556"/>
              <a:gd name="adj2" fmla="val 78672"/>
            </a:avLst>
          </a:prstGeom>
          <a:gradFill rotWithShape="1">
            <a:gsLst>
              <a:gs pos="0">
                <a:schemeClr val="hlink"/>
              </a:gs>
              <a:gs pos="100000">
                <a:schemeClr val="folHlink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800">
                <a:solidFill>
                  <a:srgbClr val="000000"/>
                </a:solidFill>
                <a:cs typeface="Arial" panose="020B0604020202020204" pitchFamily="34" charset="0"/>
              </a:rPr>
              <a:t>C2</a:t>
            </a:r>
            <a:endParaRPr lang="en-US" altLang="en-US" sz="18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142341" name="AutoShape 5"/>
          <p:cNvSpPr>
            <a:spLocks noChangeArrowheads="1"/>
          </p:cNvSpPr>
          <p:nvPr/>
        </p:nvSpPr>
        <p:spPr bwMode="auto">
          <a:xfrm>
            <a:off x="1828800" y="3311525"/>
            <a:ext cx="990600" cy="457200"/>
          </a:xfrm>
          <a:prstGeom prst="rightArrow">
            <a:avLst>
              <a:gd name="adj1" fmla="val 55556"/>
              <a:gd name="adj2" fmla="val 78672"/>
            </a:avLst>
          </a:prstGeom>
          <a:gradFill rotWithShape="1">
            <a:gsLst>
              <a:gs pos="0">
                <a:schemeClr val="hlink"/>
              </a:gs>
              <a:gs pos="100000">
                <a:schemeClr val="folHlink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800">
                <a:solidFill>
                  <a:srgbClr val="000000"/>
                </a:solidFill>
                <a:cs typeface="Arial" panose="020B0604020202020204" pitchFamily="34" charset="0"/>
              </a:rPr>
              <a:t>C3</a:t>
            </a:r>
            <a:endParaRPr lang="en-US" altLang="en-US" sz="18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142342" name="AutoShape 6"/>
          <p:cNvSpPr>
            <a:spLocks noChangeArrowheads="1"/>
          </p:cNvSpPr>
          <p:nvPr/>
        </p:nvSpPr>
        <p:spPr bwMode="auto">
          <a:xfrm>
            <a:off x="1828800" y="3921125"/>
            <a:ext cx="990600" cy="457200"/>
          </a:xfrm>
          <a:prstGeom prst="rightArrow">
            <a:avLst>
              <a:gd name="adj1" fmla="val 55556"/>
              <a:gd name="adj2" fmla="val 78672"/>
            </a:avLst>
          </a:prstGeom>
          <a:gradFill rotWithShape="1">
            <a:gsLst>
              <a:gs pos="0">
                <a:schemeClr val="hlink"/>
              </a:gs>
              <a:gs pos="100000">
                <a:schemeClr val="folHlink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800">
                <a:solidFill>
                  <a:srgbClr val="000000"/>
                </a:solidFill>
                <a:cs typeface="Arial" panose="020B0604020202020204" pitchFamily="34" charset="0"/>
              </a:rPr>
              <a:t>C4</a:t>
            </a:r>
            <a:endParaRPr lang="en-US" altLang="en-US" sz="18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142343" name="Text Box 7"/>
          <p:cNvSpPr txBox="1">
            <a:spLocks noChangeArrowheads="1"/>
          </p:cNvSpPr>
          <p:nvPr/>
        </p:nvSpPr>
        <p:spPr bwMode="auto">
          <a:xfrm>
            <a:off x="889000" y="173689"/>
            <a:ext cx="4886325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altLang="en-US" sz="2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niềm</a:t>
            </a:r>
            <a:r>
              <a:rPr lang="en-US" altLang="en-US" sz="2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altLang="en-US" sz="2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2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altLang="en-US" sz="2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endParaRPr lang="en-US" altLang="en-US" sz="26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2344" name="Text Box 8"/>
          <p:cNvSpPr txBox="1">
            <a:spLocks noChangeArrowheads="1"/>
          </p:cNvSpPr>
          <p:nvPr/>
        </p:nvSpPr>
        <p:spPr bwMode="auto">
          <a:xfrm>
            <a:off x="889000" y="531275"/>
            <a:ext cx="9344025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altLang="en-US" sz="2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altLang="en-US" sz="2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sz="2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2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r>
              <a:rPr lang="en-US" altLang="en-US" sz="2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2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altLang="en-US" sz="2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altLang="en-US" sz="2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2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sz="2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26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2345" name="Text Box 9"/>
          <p:cNvSpPr txBox="1">
            <a:spLocks noChangeArrowheads="1"/>
          </p:cNvSpPr>
          <p:nvPr/>
        </p:nvSpPr>
        <p:spPr bwMode="auto">
          <a:xfrm>
            <a:off x="889000" y="916782"/>
            <a:ext cx="74676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6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altLang="en-US" sz="2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Ngay</a:t>
            </a:r>
            <a:r>
              <a:rPr lang="en-US" altLang="en-US" sz="2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altLang="en-US" sz="2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altLang="en-US" sz="2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</a:t>
            </a:r>
            <a:endParaRPr lang="en-US" altLang="en-US" sz="26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2346" name="Text Box 10"/>
          <p:cNvSpPr txBox="1">
            <a:spLocks noChangeArrowheads="1"/>
          </p:cNvSpPr>
          <p:nvPr/>
        </p:nvSpPr>
        <p:spPr bwMode="auto">
          <a:xfrm>
            <a:off x="891381" y="1331913"/>
            <a:ext cx="6294438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4: </a:t>
            </a:r>
            <a:r>
              <a:rPr lang="en-US" altLang="en-US" sz="2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Hài</a:t>
            </a:r>
            <a:r>
              <a:rPr lang="en-US" altLang="en-US" sz="2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altLang="en-US" sz="2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hãnh</a:t>
            </a:r>
            <a:r>
              <a:rPr lang="en-US" altLang="en-US" sz="2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altLang="en-US" sz="2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sz="2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altLang="en-US" sz="2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altLang="en-US" sz="2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26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2347" name="Text Box 11"/>
          <p:cNvSpPr txBox="1">
            <a:spLocks noChangeArrowheads="1"/>
          </p:cNvSpPr>
          <p:nvPr/>
        </p:nvSpPr>
        <p:spPr bwMode="auto">
          <a:xfrm>
            <a:off x="5172075" y="2000250"/>
            <a:ext cx="27749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b="1" dirty="0">
                <a:solidFill>
                  <a:srgbClr val="0000CC"/>
                </a:solidFill>
                <a:cs typeface="Arial" panose="020B0604020202020204" pitchFamily="34" charset="0"/>
              </a:rPr>
              <a:t>T   Ự  T    I   </a:t>
            </a:r>
            <a:r>
              <a:rPr lang="en-US" altLang="en-US" b="1" dirty="0">
                <a:solidFill>
                  <a:srgbClr val="FF0000"/>
                </a:solidFill>
                <a:cs typeface="Arial" panose="020B0604020202020204" pitchFamily="34" charset="0"/>
              </a:rPr>
              <a:t>N</a:t>
            </a:r>
            <a:endParaRPr lang="en-US" altLang="en-US" b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142348" name="Text Box 12"/>
          <p:cNvSpPr txBox="1">
            <a:spLocks noChangeArrowheads="1"/>
          </p:cNvSpPr>
          <p:nvPr/>
        </p:nvSpPr>
        <p:spPr bwMode="auto">
          <a:xfrm>
            <a:off x="3390901" y="2617789"/>
            <a:ext cx="6056313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b="1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altLang="en-US" b="1" dirty="0">
                <a:solidFill>
                  <a:srgbClr val="0000CC"/>
                </a:solidFill>
                <a:cs typeface="Arial" panose="020B0604020202020204" pitchFamily="34" charset="0"/>
              </a:rPr>
              <a:t>T</a:t>
            </a:r>
            <a:r>
              <a:rPr lang="en-US" altLang="en-US" b="1" dirty="0">
                <a:solidFill>
                  <a:srgbClr val="000000"/>
                </a:solidFill>
                <a:cs typeface="Arial" panose="020B0604020202020204" pitchFamily="34" charset="0"/>
              </a:rPr>
              <a:t>   </a:t>
            </a:r>
            <a:r>
              <a:rPr lang="en-US" altLang="en-US" b="1" dirty="0">
                <a:solidFill>
                  <a:srgbClr val="FF0000"/>
                </a:solidFill>
                <a:cs typeface="Arial" panose="020B0604020202020204" pitchFamily="34" charset="0"/>
              </a:rPr>
              <a:t>R</a:t>
            </a:r>
            <a:r>
              <a:rPr lang="en-US" altLang="en-US" b="1" dirty="0">
                <a:solidFill>
                  <a:srgbClr val="000000"/>
                </a:solidFill>
                <a:cs typeface="Arial" panose="020B0604020202020204" pitchFamily="34" charset="0"/>
              </a:rPr>
              <a:t>  </a:t>
            </a:r>
            <a:r>
              <a:rPr lang="en-US" altLang="en-US" b="1" dirty="0">
                <a:solidFill>
                  <a:srgbClr val="0000CC"/>
                </a:solidFill>
                <a:cs typeface="Arial" panose="020B0604020202020204" pitchFamily="34" charset="0"/>
              </a:rPr>
              <a:t>U   N</a:t>
            </a:r>
            <a:r>
              <a:rPr lang="en-US" altLang="en-US" b="1" dirty="0">
                <a:solidFill>
                  <a:srgbClr val="000000"/>
                </a:solidFill>
                <a:cs typeface="Arial" panose="020B0604020202020204" pitchFamily="34" charset="0"/>
              </a:rPr>
              <a:t>  </a:t>
            </a:r>
            <a:r>
              <a:rPr lang="en-US" altLang="en-US" b="1" dirty="0">
                <a:solidFill>
                  <a:srgbClr val="FF0000"/>
                </a:solidFill>
                <a:cs typeface="Arial" panose="020B0604020202020204" pitchFamily="34" charset="0"/>
              </a:rPr>
              <a:t>G</a:t>
            </a:r>
            <a:r>
              <a:rPr lang="en-US" altLang="en-US" b="1" dirty="0">
                <a:solidFill>
                  <a:srgbClr val="000000"/>
                </a:solidFill>
                <a:cs typeface="Arial" panose="020B0604020202020204" pitchFamily="34" charset="0"/>
              </a:rPr>
              <a:t>  </a:t>
            </a:r>
            <a:r>
              <a:rPr lang="en-US" altLang="en-US" b="1" dirty="0">
                <a:solidFill>
                  <a:srgbClr val="0000CC"/>
                </a:solidFill>
                <a:cs typeface="Arial" panose="020B0604020202020204" pitchFamily="34" charset="0"/>
              </a:rPr>
              <a:t>H  Ậ  U</a:t>
            </a:r>
            <a:endParaRPr lang="en-US" altLang="en-US" b="1" dirty="0">
              <a:solidFill>
                <a:srgbClr val="0000CC"/>
              </a:solidFill>
              <a:cs typeface="Arial" panose="020B0604020202020204" pitchFamily="34" charset="0"/>
            </a:endParaRPr>
          </a:p>
        </p:txBody>
      </p:sp>
      <p:sp>
        <p:nvSpPr>
          <p:cNvPr id="142349" name="Text Box 13"/>
          <p:cNvSpPr txBox="1">
            <a:spLocks noChangeArrowheads="1"/>
          </p:cNvSpPr>
          <p:nvPr/>
        </p:nvSpPr>
        <p:spPr bwMode="auto">
          <a:xfrm>
            <a:off x="4605339" y="3232150"/>
            <a:ext cx="4941887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b="1" dirty="0">
                <a:solidFill>
                  <a:srgbClr val="FF0000"/>
                </a:solidFill>
                <a:cs typeface="Arial" panose="020B0604020202020204" pitchFamily="34" charset="0"/>
              </a:rPr>
              <a:t>T</a:t>
            </a:r>
            <a:r>
              <a:rPr lang="en-US" altLang="en-US" b="1" dirty="0">
                <a:solidFill>
                  <a:srgbClr val="000000"/>
                </a:solidFill>
                <a:cs typeface="Arial" panose="020B0604020202020204" pitchFamily="34" charset="0"/>
              </a:rPr>
              <a:t>  </a:t>
            </a:r>
            <a:r>
              <a:rPr lang="en-US" altLang="en-US" b="1" dirty="0">
                <a:solidFill>
                  <a:srgbClr val="0000CC"/>
                </a:solidFill>
                <a:cs typeface="Arial" panose="020B0604020202020204" pitchFamily="34" charset="0"/>
              </a:rPr>
              <a:t>R   U  N  G  T   H</a:t>
            </a:r>
            <a:r>
              <a:rPr lang="en-US" altLang="en-US" b="1" dirty="0">
                <a:solidFill>
                  <a:srgbClr val="000000"/>
                </a:solidFill>
                <a:cs typeface="Arial" panose="020B0604020202020204" pitchFamily="34" charset="0"/>
              </a:rPr>
              <a:t>  </a:t>
            </a:r>
            <a:r>
              <a:rPr lang="en-US" altLang="en-US" b="1" dirty="0">
                <a:solidFill>
                  <a:srgbClr val="FF0000"/>
                </a:solidFill>
                <a:cs typeface="Arial" panose="020B0604020202020204" pitchFamily="34" charset="0"/>
              </a:rPr>
              <a:t>Ự</a:t>
            </a:r>
            <a:r>
              <a:rPr lang="en-US" altLang="en-US" b="1" dirty="0">
                <a:solidFill>
                  <a:srgbClr val="000000"/>
                </a:solidFill>
                <a:cs typeface="Arial" panose="020B0604020202020204" pitchFamily="34" charset="0"/>
              </a:rPr>
              <a:t>   </a:t>
            </a:r>
            <a:r>
              <a:rPr lang="en-US" altLang="en-US" b="1" dirty="0">
                <a:solidFill>
                  <a:srgbClr val="0000CC"/>
                </a:solidFill>
                <a:cs typeface="Arial" panose="020B0604020202020204" pitchFamily="34" charset="0"/>
              </a:rPr>
              <a:t>C</a:t>
            </a:r>
            <a:endParaRPr lang="en-US" altLang="en-US" b="1" dirty="0">
              <a:solidFill>
                <a:srgbClr val="0000CC"/>
              </a:solidFill>
              <a:cs typeface="Arial" panose="020B0604020202020204" pitchFamily="34" charset="0"/>
            </a:endParaRPr>
          </a:p>
        </p:txBody>
      </p:sp>
      <p:sp>
        <p:nvSpPr>
          <p:cNvPr id="142350" name="Text Box 14"/>
          <p:cNvSpPr txBox="1">
            <a:spLocks noChangeArrowheads="1"/>
          </p:cNvSpPr>
          <p:nvPr/>
        </p:nvSpPr>
        <p:spPr bwMode="auto">
          <a:xfrm>
            <a:off x="4012837" y="3841069"/>
            <a:ext cx="26860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b="1" dirty="0">
                <a:solidFill>
                  <a:srgbClr val="FF0000"/>
                </a:solidFill>
                <a:cs typeface="Arial" panose="020B0604020202020204" pitchFamily="34" charset="0"/>
              </a:rPr>
              <a:t>T</a:t>
            </a:r>
            <a:r>
              <a:rPr lang="en-US" altLang="en-US" b="1" dirty="0">
                <a:solidFill>
                  <a:srgbClr val="000000"/>
                </a:solidFill>
                <a:cs typeface="Arial" panose="020B0604020202020204" pitchFamily="34" charset="0"/>
              </a:rPr>
              <a:t>  </a:t>
            </a:r>
            <a:r>
              <a:rPr lang="en-US" altLang="en-US" b="1" dirty="0">
                <a:solidFill>
                  <a:srgbClr val="0000CC"/>
                </a:solidFill>
                <a:cs typeface="Arial" panose="020B0604020202020204" pitchFamily="34" charset="0"/>
              </a:rPr>
              <a:t>Ự   H  À  </a:t>
            </a:r>
            <a:r>
              <a:rPr lang="en-US" altLang="en-US" b="1" dirty="0">
                <a:solidFill>
                  <a:srgbClr val="FF0000"/>
                </a:solidFill>
                <a:cs typeface="Arial" panose="020B0604020202020204" pitchFamily="34" charset="0"/>
              </a:rPr>
              <a:t>O</a:t>
            </a:r>
            <a:endParaRPr lang="en-US" altLang="en-US" b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142351" name="AutoShape 15"/>
          <p:cNvSpPr>
            <a:spLocks noChangeArrowheads="1"/>
          </p:cNvSpPr>
          <p:nvPr/>
        </p:nvSpPr>
        <p:spPr bwMode="auto">
          <a:xfrm>
            <a:off x="6899275" y="3922713"/>
            <a:ext cx="457200" cy="457200"/>
          </a:xfrm>
          <a:prstGeom prst="smileyFace">
            <a:avLst>
              <a:gd name="adj" fmla="val 4653"/>
            </a:avLst>
          </a:prstGeom>
          <a:gradFill rotWithShape="1">
            <a:gsLst>
              <a:gs pos="0">
                <a:schemeClr val="hlink"/>
              </a:gs>
              <a:gs pos="100000">
                <a:srgbClr val="FF99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800">
                <a:solidFill>
                  <a:srgbClr val="000000"/>
                </a:solidFill>
                <a:cs typeface="Arial" panose="020B0604020202020204" pitchFamily="34" charset="0"/>
              </a:rPr>
              <a:t>D4</a:t>
            </a:r>
            <a:endParaRPr lang="en-US" altLang="en-US" sz="18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142352" name="AutoShape 16"/>
          <p:cNvSpPr>
            <a:spLocks noChangeArrowheads="1"/>
          </p:cNvSpPr>
          <p:nvPr/>
        </p:nvSpPr>
        <p:spPr bwMode="auto">
          <a:xfrm>
            <a:off x="9683750" y="3260725"/>
            <a:ext cx="457200" cy="457200"/>
          </a:xfrm>
          <a:prstGeom prst="smileyFace">
            <a:avLst>
              <a:gd name="adj" fmla="val 4653"/>
            </a:avLst>
          </a:prstGeom>
          <a:gradFill rotWithShape="1">
            <a:gsLst>
              <a:gs pos="0">
                <a:schemeClr val="hlink"/>
              </a:gs>
              <a:gs pos="100000">
                <a:srgbClr val="FF99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800">
                <a:solidFill>
                  <a:srgbClr val="000000"/>
                </a:solidFill>
                <a:cs typeface="Arial" panose="020B0604020202020204" pitchFamily="34" charset="0"/>
              </a:rPr>
              <a:t>D3</a:t>
            </a:r>
            <a:endParaRPr lang="en-US" altLang="en-US" sz="18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142353" name="AutoShape 17"/>
          <p:cNvSpPr>
            <a:spLocks noChangeArrowheads="1"/>
          </p:cNvSpPr>
          <p:nvPr/>
        </p:nvSpPr>
        <p:spPr bwMode="auto">
          <a:xfrm>
            <a:off x="8108950" y="2640013"/>
            <a:ext cx="457200" cy="457200"/>
          </a:xfrm>
          <a:prstGeom prst="smileyFace">
            <a:avLst>
              <a:gd name="adj" fmla="val 4653"/>
            </a:avLst>
          </a:prstGeom>
          <a:gradFill rotWithShape="1">
            <a:gsLst>
              <a:gs pos="0">
                <a:schemeClr val="hlink"/>
              </a:gs>
              <a:gs pos="100000">
                <a:srgbClr val="FF99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800">
                <a:solidFill>
                  <a:srgbClr val="000000"/>
                </a:solidFill>
                <a:cs typeface="Arial" panose="020B0604020202020204" pitchFamily="34" charset="0"/>
              </a:rPr>
              <a:t>D2</a:t>
            </a:r>
            <a:endParaRPr lang="en-US" altLang="en-US" sz="18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142354" name="AutoShape 18"/>
          <p:cNvSpPr>
            <a:spLocks noChangeArrowheads="1"/>
          </p:cNvSpPr>
          <p:nvPr/>
        </p:nvSpPr>
        <p:spPr bwMode="auto">
          <a:xfrm>
            <a:off x="8509000" y="2016125"/>
            <a:ext cx="457200" cy="457200"/>
          </a:xfrm>
          <a:prstGeom prst="smileyFace">
            <a:avLst>
              <a:gd name="adj" fmla="val 4653"/>
            </a:avLst>
          </a:prstGeom>
          <a:gradFill rotWithShape="1">
            <a:gsLst>
              <a:gs pos="0">
                <a:schemeClr val="hlink"/>
              </a:gs>
              <a:gs pos="100000">
                <a:srgbClr val="FF99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800">
                <a:solidFill>
                  <a:srgbClr val="000000"/>
                </a:solidFill>
                <a:cs typeface="Arial" panose="020B0604020202020204" pitchFamily="34" charset="0"/>
              </a:rPr>
              <a:t> D1</a:t>
            </a:r>
            <a:endParaRPr lang="en-US" altLang="en-US" sz="18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graphicFrame>
        <p:nvGraphicFramePr>
          <p:cNvPr id="142355" name="Group 19"/>
          <p:cNvGraphicFramePr>
            <a:graphicFrameLocks noGrp="1"/>
          </p:cNvGraphicFramePr>
          <p:nvPr/>
        </p:nvGraphicFramePr>
        <p:xfrm>
          <a:off x="3017839" y="5010149"/>
          <a:ext cx="6096000" cy="739775"/>
        </p:xfrm>
        <a:graphic>
          <a:graphicData uri="http://schemas.openxmlformats.org/drawingml/2006/table">
            <a:tbl>
              <a:tblPr/>
              <a:tblGrid>
                <a:gridCol w="871538"/>
                <a:gridCol w="869950"/>
                <a:gridCol w="871537"/>
                <a:gridCol w="869950"/>
                <a:gridCol w="871538"/>
                <a:gridCol w="869950"/>
                <a:gridCol w="871537"/>
              </a:tblGrid>
              <a:tr h="7397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13350" name="Rectangle 38"/>
          <p:cNvSpPr>
            <a:spLocks noChangeArrowheads="1"/>
          </p:cNvSpPr>
          <p:nvPr/>
        </p:nvSpPr>
        <p:spPr bwMode="auto">
          <a:xfrm>
            <a:off x="5130800" y="2003425"/>
            <a:ext cx="558800" cy="5969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1800">
              <a:solidFill>
                <a:srgbClr val="000000"/>
              </a:solidFill>
              <a:latin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3351" name="Rectangle 39"/>
          <p:cNvSpPr>
            <a:spLocks noChangeArrowheads="1"/>
          </p:cNvSpPr>
          <p:nvPr/>
        </p:nvSpPr>
        <p:spPr bwMode="auto">
          <a:xfrm>
            <a:off x="5676900" y="2003425"/>
            <a:ext cx="609600" cy="5969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1800">
              <a:solidFill>
                <a:srgbClr val="000000"/>
              </a:solidFill>
              <a:latin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3353" name="Rectangle 41"/>
          <p:cNvSpPr>
            <a:spLocks noChangeArrowheads="1"/>
          </p:cNvSpPr>
          <p:nvPr/>
        </p:nvSpPr>
        <p:spPr bwMode="auto">
          <a:xfrm>
            <a:off x="6858000" y="2003425"/>
            <a:ext cx="609600" cy="5969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1800">
              <a:solidFill>
                <a:srgbClr val="000000"/>
              </a:solidFill>
              <a:latin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3354" name="Rectangle 42"/>
          <p:cNvSpPr>
            <a:spLocks noChangeArrowheads="1"/>
          </p:cNvSpPr>
          <p:nvPr/>
        </p:nvSpPr>
        <p:spPr bwMode="auto">
          <a:xfrm>
            <a:off x="7467600" y="2003425"/>
            <a:ext cx="558800" cy="596900"/>
          </a:xfrm>
          <a:prstGeom prst="rect">
            <a:avLst/>
          </a:prstGeom>
          <a:noFill/>
          <a:ln w="38100">
            <a:solidFill>
              <a:srgbClr val="D62406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1800">
              <a:solidFill>
                <a:srgbClr val="000000"/>
              </a:solidFill>
              <a:latin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3355" name="Rectangle 43"/>
          <p:cNvSpPr>
            <a:spLocks noChangeArrowheads="1"/>
          </p:cNvSpPr>
          <p:nvPr/>
        </p:nvSpPr>
        <p:spPr bwMode="auto">
          <a:xfrm>
            <a:off x="5067300" y="3222625"/>
            <a:ext cx="558800" cy="5969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1800">
              <a:solidFill>
                <a:srgbClr val="000000"/>
              </a:solidFill>
              <a:latin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3356" name="Rectangle 44"/>
          <p:cNvSpPr>
            <a:spLocks noChangeArrowheads="1"/>
          </p:cNvSpPr>
          <p:nvPr/>
        </p:nvSpPr>
        <p:spPr bwMode="auto">
          <a:xfrm>
            <a:off x="5613400" y="3222625"/>
            <a:ext cx="558800" cy="5969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1800">
              <a:solidFill>
                <a:srgbClr val="000000"/>
              </a:solidFill>
              <a:latin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3357" name="Rectangle 45"/>
          <p:cNvSpPr>
            <a:spLocks noChangeArrowheads="1"/>
          </p:cNvSpPr>
          <p:nvPr/>
        </p:nvSpPr>
        <p:spPr bwMode="auto">
          <a:xfrm>
            <a:off x="6159500" y="3222625"/>
            <a:ext cx="558800" cy="5969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1800">
              <a:solidFill>
                <a:srgbClr val="000000"/>
              </a:solidFill>
              <a:latin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3358" name="Rectangle 46"/>
          <p:cNvSpPr>
            <a:spLocks noChangeArrowheads="1"/>
          </p:cNvSpPr>
          <p:nvPr/>
        </p:nvSpPr>
        <p:spPr bwMode="auto">
          <a:xfrm>
            <a:off x="6718300" y="3222625"/>
            <a:ext cx="558800" cy="5969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1800">
              <a:solidFill>
                <a:srgbClr val="000000"/>
              </a:solidFill>
              <a:latin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3359" name="Rectangle 47"/>
          <p:cNvSpPr>
            <a:spLocks noChangeArrowheads="1"/>
          </p:cNvSpPr>
          <p:nvPr/>
        </p:nvSpPr>
        <p:spPr bwMode="auto">
          <a:xfrm>
            <a:off x="7277100" y="3222625"/>
            <a:ext cx="558800" cy="5969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1800">
              <a:solidFill>
                <a:srgbClr val="000000"/>
              </a:solidFill>
              <a:latin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3360" name="Rectangle 48"/>
          <p:cNvSpPr>
            <a:spLocks noChangeArrowheads="1"/>
          </p:cNvSpPr>
          <p:nvPr/>
        </p:nvSpPr>
        <p:spPr bwMode="auto">
          <a:xfrm>
            <a:off x="7823200" y="3222625"/>
            <a:ext cx="558800" cy="5969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1800">
              <a:solidFill>
                <a:srgbClr val="000000"/>
              </a:solidFill>
              <a:latin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3361" name="Rectangle 49"/>
          <p:cNvSpPr>
            <a:spLocks noChangeArrowheads="1"/>
          </p:cNvSpPr>
          <p:nvPr/>
        </p:nvSpPr>
        <p:spPr bwMode="auto">
          <a:xfrm>
            <a:off x="8940800" y="3222625"/>
            <a:ext cx="558800" cy="5969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1800">
              <a:solidFill>
                <a:srgbClr val="000000"/>
              </a:solidFill>
              <a:latin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3362" name="Rectangle 50"/>
          <p:cNvSpPr>
            <a:spLocks noChangeArrowheads="1"/>
          </p:cNvSpPr>
          <p:nvPr/>
        </p:nvSpPr>
        <p:spPr bwMode="auto">
          <a:xfrm>
            <a:off x="8396288" y="3224213"/>
            <a:ext cx="558800" cy="596900"/>
          </a:xfrm>
          <a:prstGeom prst="rect">
            <a:avLst/>
          </a:prstGeom>
          <a:noFill/>
          <a:ln w="38100">
            <a:solidFill>
              <a:srgbClr val="FF3300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1800">
              <a:solidFill>
                <a:srgbClr val="000000"/>
              </a:solidFill>
              <a:latin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3363" name="Rectangle 51"/>
          <p:cNvSpPr>
            <a:spLocks noChangeArrowheads="1"/>
          </p:cNvSpPr>
          <p:nvPr/>
        </p:nvSpPr>
        <p:spPr bwMode="auto">
          <a:xfrm>
            <a:off x="4497388" y="3222625"/>
            <a:ext cx="558800" cy="596900"/>
          </a:xfrm>
          <a:prstGeom prst="rect">
            <a:avLst/>
          </a:prstGeom>
          <a:noFill/>
          <a:ln w="38100">
            <a:solidFill>
              <a:srgbClr val="D62406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1800">
              <a:solidFill>
                <a:srgbClr val="000000"/>
              </a:solidFill>
              <a:latin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3364" name="Rectangle 52"/>
          <p:cNvSpPr>
            <a:spLocks noChangeArrowheads="1"/>
          </p:cNvSpPr>
          <p:nvPr/>
        </p:nvSpPr>
        <p:spPr bwMode="auto">
          <a:xfrm>
            <a:off x="4470400" y="3844925"/>
            <a:ext cx="609600" cy="5969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1800">
              <a:solidFill>
                <a:srgbClr val="000000"/>
              </a:solidFill>
              <a:latin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3365" name="Rectangle 53"/>
          <p:cNvSpPr>
            <a:spLocks noChangeArrowheads="1"/>
          </p:cNvSpPr>
          <p:nvPr/>
        </p:nvSpPr>
        <p:spPr bwMode="auto">
          <a:xfrm>
            <a:off x="5092700" y="3844925"/>
            <a:ext cx="558800" cy="5969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1800">
              <a:solidFill>
                <a:srgbClr val="000000"/>
              </a:solidFill>
              <a:latin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3366" name="Rectangle 54"/>
          <p:cNvSpPr>
            <a:spLocks noChangeArrowheads="1"/>
          </p:cNvSpPr>
          <p:nvPr/>
        </p:nvSpPr>
        <p:spPr bwMode="auto">
          <a:xfrm>
            <a:off x="5651500" y="3844925"/>
            <a:ext cx="609600" cy="5969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1800">
              <a:solidFill>
                <a:srgbClr val="000000"/>
              </a:solidFill>
              <a:latin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3367" name="Rectangle 55"/>
          <p:cNvSpPr>
            <a:spLocks noChangeArrowheads="1"/>
          </p:cNvSpPr>
          <p:nvPr/>
        </p:nvSpPr>
        <p:spPr bwMode="auto">
          <a:xfrm>
            <a:off x="6261100" y="3844925"/>
            <a:ext cx="558800" cy="596900"/>
          </a:xfrm>
          <a:prstGeom prst="rect">
            <a:avLst/>
          </a:prstGeom>
          <a:noFill/>
          <a:ln w="38100">
            <a:solidFill>
              <a:srgbClr val="D62406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1800">
              <a:solidFill>
                <a:srgbClr val="000000"/>
              </a:solidFill>
              <a:latin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3368" name="Rectangle 56"/>
          <p:cNvSpPr>
            <a:spLocks noChangeArrowheads="1"/>
          </p:cNvSpPr>
          <p:nvPr/>
        </p:nvSpPr>
        <p:spPr bwMode="auto">
          <a:xfrm>
            <a:off x="3454400" y="2613025"/>
            <a:ext cx="558800" cy="5969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1800">
              <a:solidFill>
                <a:srgbClr val="000000"/>
              </a:solidFill>
              <a:latin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3369" name="Rectangle 57"/>
          <p:cNvSpPr>
            <a:spLocks noChangeArrowheads="1"/>
          </p:cNvSpPr>
          <p:nvPr/>
        </p:nvSpPr>
        <p:spPr bwMode="auto">
          <a:xfrm>
            <a:off x="4584700" y="2613025"/>
            <a:ext cx="558800" cy="5969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1800">
              <a:solidFill>
                <a:srgbClr val="000000"/>
              </a:solidFill>
              <a:latin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3370" name="Rectangle 58"/>
          <p:cNvSpPr>
            <a:spLocks noChangeArrowheads="1"/>
          </p:cNvSpPr>
          <p:nvPr/>
        </p:nvSpPr>
        <p:spPr bwMode="auto">
          <a:xfrm>
            <a:off x="5130800" y="2611174"/>
            <a:ext cx="558800" cy="614145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1800">
              <a:solidFill>
                <a:srgbClr val="000000"/>
              </a:solidFill>
              <a:latin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3371" name="Rectangle 59"/>
          <p:cNvSpPr>
            <a:spLocks noChangeArrowheads="1"/>
          </p:cNvSpPr>
          <p:nvPr/>
        </p:nvSpPr>
        <p:spPr bwMode="auto">
          <a:xfrm>
            <a:off x="6248400" y="2613025"/>
            <a:ext cx="558800" cy="5969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1800">
              <a:solidFill>
                <a:srgbClr val="000000"/>
              </a:solidFill>
              <a:latin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3372" name="Rectangle 60"/>
          <p:cNvSpPr>
            <a:spLocks noChangeArrowheads="1"/>
          </p:cNvSpPr>
          <p:nvPr/>
        </p:nvSpPr>
        <p:spPr bwMode="auto">
          <a:xfrm>
            <a:off x="6794500" y="2613025"/>
            <a:ext cx="558800" cy="5969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1800">
              <a:solidFill>
                <a:srgbClr val="000000"/>
              </a:solidFill>
              <a:latin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3373" name="Rectangle 61"/>
          <p:cNvSpPr>
            <a:spLocks noChangeArrowheads="1"/>
          </p:cNvSpPr>
          <p:nvPr/>
        </p:nvSpPr>
        <p:spPr bwMode="auto">
          <a:xfrm>
            <a:off x="7353300" y="2613025"/>
            <a:ext cx="558800" cy="5969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1800">
              <a:solidFill>
                <a:srgbClr val="000000"/>
              </a:solidFill>
              <a:latin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3374" name="Rectangle 62"/>
          <p:cNvSpPr>
            <a:spLocks noChangeArrowheads="1"/>
          </p:cNvSpPr>
          <p:nvPr/>
        </p:nvSpPr>
        <p:spPr bwMode="auto">
          <a:xfrm>
            <a:off x="3910013" y="3844925"/>
            <a:ext cx="558800" cy="596900"/>
          </a:xfrm>
          <a:prstGeom prst="rect">
            <a:avLst/>
          </a:prstGeom>
          <a:noFill/>
          <a:ln w="38100">
            <a:solidFill>
              <a:srgbClr val="FF3300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1800">
              <a:solidFill>
                <a:srgbClr val="000000"/>
              </a:solidFill>
              <a:latin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3375" name="Rectangle 63"/>
          <p:cNvSpPr>
            <a:spLocks noChangeArrowheads="1"/>
          </p:cNvSpPr>
          <p:nvPr/>
        </p:nvSpPr>
        <p:spPr bwMode="auto">
          <a:xfrm>
            <a:off x="5689600" y="2613025"/>
            <a:ext cx="558800" cy="596900"/>
          </a:xfrm>
          <a:prstGeom prst="rect">
            <a:avLst/>
          </a:prstGeom>
          <a:noFill/>
          <a:ln w="38100">
            <a:solidFill>
              <a:srgbClr val="D62406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1800">
              <a:solidFill>
                <a:srgbClr val="000000"/>
              </a:solidFill>
              <a:latin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3376" name="Rectangle 64"/>
          <p:cNvSpPr>
            <a:spLocks noChangeArrowheads="1"/>
          </p:cNvSpPr>
          <p:nvPr/>
        </p:nvSpPr>
        <p:spPr bwMode="auto">
          <a:xfrm>
            <a:off x="4038600" y="2613025"/>
            <a:ext cx="558800" cy="596900"/>
          </a:xfrm>
          <a:prstGeom prst="rect">
            <a:avLst/>
          </a:prstGeom>
          <a:noFill/>
          <a:ln w="38100">
            <a:solidFill>
              <a:srgbClr val="D62406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1800">
              <a:solidFill>
                <a:srgbClr val="000000"/>
              </a:solidFill>
              <a:latin typeface="Tahom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13384" name="Picture 16" descr="bflower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3541" y="4290219"/>
            <a:ext cx="1458913" cy="131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5" name="Group 30"/>
          <p:cNvGrpSpPr/>
          <p:nvPr/>
        </p:nvGrpSpPr>
        <p:grpSpPr bwMode="auto">
          <a:xfrm>
            <a:off x="34132" y="4524662"/>
            <a:ext cx="2039938" cy="2097088"/>
            <a:chOff x="2544" y="2999"/>
            <a:chExt cx="1285" cy="1321"/>
          </a:xfrm>
        </p:grpSpPr>
        <p:pic>
          <p:nvPicPr>
            <p:cNvPr id="13386" name="Picture 31" descr="0036">
              <a:hlinkClick r:id="rId3" action="ppaction://hlinksldjump"/>
            </p:cNvPr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44" y="2999"/>
              <a:ext cx="1285" cy="13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387" name="Text Box 32"/>
            <p:cNvSpPr txBox="1">
              <a:spLocks noChangeArrowheads="1"/>
            </p:cNvSpPr>
            <p:nvPr/>
          </p:nvSpPr>
          <p:spPr bwMode="auto">
            <a:xfrm>
              <a:off x="3024" y="3600"/>
              <a:ext cx="624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  <a:buNone/>
              </a:pPr>
              <a:endParaRPr lang="en-US" altLang="en-US" sz="2800" b="1">
                <a:solidFill>
                  <a:srgbClr val="FF0000"/>
                </a:solidFill>
                <a:latin typeface="VNI-Times" pitchFamily="2" charset="0"/>
                <a:cs typeface="Arial" panose="020B0604020202020204" pitchFamily="34" charset="0"/>
              </a:endParaRPr>
            </a:p>
          </p:txBody>
        </p:sp>
      </p:grpSp>
      <p:sp>
        <p:nvSpPr>
          <p:cNvPr id="59" name="Rectangle 39"/>
          <p:cNvSpPr>
            <a:spLocks noChangeArrowheads="1"/>
          </p:cNvSpPr>
          <p:nvPr/>
        </p:nvSpPr>
        <p:spPr bwMode="auto">
          <a:xfrm>
            <a:off x="6261100" y="2010935"/>
            <a:ext cx="584200" cy="5969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1800">
              <a:solidFill>
                <a:srgbClr val="000000"/>
              </a:solidFill>
              <a:latin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05339" y="3230781"/>
            <a:ext cx="55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+mj-lt"/>
              </a:rPr>
              <a:t>T</a:t>
            </a:r>
            <a:endParaRPr lang="en-US" sz="32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8380412" y="3235544"/>
            <a:ext cx="8023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+mj-lt"/>
              </a:rPr>
              <a:t>Ự</a:t>
            </a:r>
            <a:endParaRPr lang="en-US" sz="32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6210300" y="3850821"/>
            <a:ext cx="8023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+mj-lt"/>
              </a:rPr>
              <a:t>O</a:t>
            </a:r>
            <a:endParaRPr lang="en-US" sz="32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4014709" y="3830220"/>
            <a:ext cx="688258" cy="6011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+mj-lt"/>
              </a:rPr>
              <a:t>T</a:t>
            </a:r>
            <a:endParaRPr lang="en-US" sz="32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4080797" y="2609056"/>
            <a:ext cx="8023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+mj-lt"/>
              </a:rPr>
              <a:t>R</a:t>
            </a:r>
            <a:endParaRPr lang="en-US" sz="32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7480300" y="2010788"/>
            <a:ext cx="8023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+mj-lt"/>
              </a:rPr>
              <a:t>N</a:t>
            </a:r>
            <a:endParaRPr lang="en-US" sz="32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5775325" y="2629515"/>
            <a:ext cx="7758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+mj-lt"/>
              </a:rPr>
              <a:t>G</a:t>
            </a:r>
            <a:endParaRPr lang="en-US" sz="32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9142973" y="-961950"/>
            <a:ext cx="8023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accent1">
                    <a:lumMod val="10000"/>
                  </a:schemeClr>
                </a:solidFill>
                <a:latin typeface="+mj-lt"/>
              </a:rPr>
              <a:t>.</a:t>
            </a:r>
            <a:endParaRPr lang="en-US" sz="3200" b="1" dirty="0">
              <a:solidFill>
                <a:schemeClr val="accent1">
                  <a:lumMod val="10000"/>
                </a:schemeClr>
              </a:solidFill>
              <a:latin typeface="+mj-lt"/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13596067" y="1367692"/>
            <a:ext cx="8023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accent1">
                    <a:lumMod val="10000"/>
                  </a:schemeClr>
                </a:solidFill>
                <a:latin typeface="+mj-lt"/>
              </a:rPr>
              <a:t>.</a:t>
            </a:r>
            <a:endParaRPr lang="en-US" sz="3200" b="1" dirty="0">
              <a:solidFill>
                <a:schemeClr val="accent1">
                  <a:lumMod val="10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42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42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42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42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42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42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42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42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2.59259E-6 L -0.11627 0.275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20" y="137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1.85185E-6 L -0.35364 0.27431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682" y="137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4.81481E-6 L 0.07018 0.18635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03" y="9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3.33333E-6 L 0.13346 0.35602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67" y="178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3.33333E-6 L 0.03294 0.1824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41" y="91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3.7037E-7 L 0.00365 0.44514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2" y="222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4.07407E-6 L 0.22083 0.35069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42" y="175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3.7037E-7 L -0.55873 0.55671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943" y="278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423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6" dur="500"/>
                                        <p:tgtEl>
                                          <p:spTgt spid="142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70" dur="2000"/>
                                        <p:tgtEl>
                                          <p:spTgt spid="1423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2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2342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423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7" dur="2000"/>
                                        <p:tgtEl>
                                          <p:spTgt spid="142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81" dur="2000"/>
                                        <p:tgtEl>
                                          <p:spTgt spid="1423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2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2341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423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8" dur="500"/>
                                        <p:tgtEl>
                                          <p:spTgt spid="142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2" dur="500"/>
                                        <p:tgtEl>
                                          <p:spTgt spid="1423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2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2340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1423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9" dur="500"/>
                                        <p:tgtEl>
                                          <p:spTgt spid="142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03" dur="500"/>
                                        <p:tgtEl>
                                          <p:spTgt spid="1423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2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2339"/>
                  </p:tgtEl>
                </p:cond>
              </p:nextCondLst>
            </p:seq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1423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>
                      <p:stCondLst>
                        <p:cond delay="0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0" dur="2000"/>
                                        <p:tgtEl>
                                          <p:spTgt spid="142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2354"/>
                  </p:tgtEl>
                </p:cond>
              </p:nextCondLst>
            </p:seq>
            <p:seq concurrent="1" nextAc="seek">
              <p:cTn id="111" restart="whenNotActive" fill="hold" evtFilter="cancelBubble" nodeType="interactiveSeq">
                <p:stCondLst>
                  <p:cond evt="onClick" delay="0">
                    <p:tgtEl>
                      <p:spTgt spid="1423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2" fill="hold">
                      <p:stCondLst>
                        <p:cond delay="0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6" dur="500"/>
                                        <p:tgtEl>
                                          <p:spTgt spid="142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2353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1423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2" dur="500"/>
                                        <p:tgtEl>
                                          <p:spTgt spid="142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2352"/>
                  </p:tgtEl>
                </p:cond>
              </p:nextCondLst>
            </p:seq>
            <p:seq concurrent="1" nextAc="seek">
              <p:cTn id="123" restart="whenNotActive" fill="hold" evtFilter="cancelBubble" nodeType="interactiveSeq">
                <p:stCondLst>
                  <p:cond evt="onClick" delay="0">
                    <p:tgtEl>
                      <p:spTgt spid="1423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4" fill="hold">
                      <p:stCondLst>
                        <p:cond delay="0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8" dur="500"/>
                                        <p:tgtEl>
                                          <p:spTgt spid="142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2351"/>
                  </p:tgtEl>
                </p:cond>
              </p:nextCondLst>
            </p:seq>
          </p:childTnLst>
        </p:cTn>
      </p:par>
    </p:tnLst>
    <p:bldLst>
      <p:bldP spid="142339" grpId="0" animBg="1"/>
      <p:bldP spid="142340" grpId="0" animBg="1"/>
      <p:bldP spid="142341" grpId="0" animBg="1"/>
      <p:bldP spid="142342" grpId="0" animBg="1"/>
      <p:bldP spid="142343" grpId="0"/>
      <p:bldP spid="142343" grpId="1"/>
      <p:bldP spid="142344" grpId="0"/>
      <p:bldP spid="142344" grpId="1"/>
      <p:bldP spid="142345" grpId="0"/>
      <p:bldP spid="142345" grpId="1"/>
      <p:bldP spid="142346" grpId="0"/>
      <p:bldP spid="142346" grpId="1"/>
      <p:bldP spid="142347" grpId="0"/>
      <p:bldP spid="142348" grpId="0"/>
      <p:bldP spid="142349" grpId="0"/>
      <p:bldP spid="142350" grpId="0"/>
      <p:bldP spid="142351" grpId="0" animBg="1"/>
      <p:bldP spid="142352" grpId="0" animBg="1"/>
      <p:bldP spid="142353" grpId="0" animBg="1"/>
      <p:bldP spid="142354" grpId="0" animBg="1"/>
      <p:bldP spid="4" grpId="0"/>
      <p:bldP spid="66" grpId="0"/>
      <p:bldP spid="84" grpId="0"/>
      <p:bldP spid="85" grpId="0"/>
      <p:bldP spid="87" grpId="0"/>
      <p:bldP spid="88" grpId="0"/>
      <p:bldP spid="89" grpId="0"/>
      <p:bldP spid="9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17554" y="1947042"/>
            <a:ext cx="9321912" cy="21236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6600" b="1" noProof="0" dirty="0" err="1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Calibri" panose="020F0502020204030204"/>
              </a:rPr>
              <a:t>KÍNH</a:t>
            </a:r>
            <a:r>
              <a:rPr lang="en-US" sz="6600" b="1" noProof="0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Calibri" panose="020F0502020204030204"/>
              </a:rPr>
              <a:t> </a:t>
            </a:r>
            <a:r>
              <a:rPr lang="en-US" sz="6600" b="1" noProof="0" dirty="0" err="1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Calibri" panose="020F0502020204030204"/>
              </a:rPr>
              <a:t>CHÚC</a:t>
            </a:r>
            <a:r>
              <a:rPr lang="en-US" sz="6600" b="1" noProof="0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Calibri" panose="020F0502020204030204"/>
              </a:rPr>
              <a:t> </a:t>
            </a:r>
            <a:r>
              <a:rPr lang="en-US" sz="6600" b="1" noProof="0" dirty="0" err="1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Calibri" panose="020F0502020204030204"/>
              </a:rPr>
              <a:t>QUÝ</a:t>
            </a:r>
            <a:r>
              <a:rPr lang="en-US" sz="6600" b="1" noProof="0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Calibri" panose="020F0502020204030204"/>
              </a:rPr>
              <a:t> </a:t>
            </a:r>
            <a:r>
              <a:rPr lang="en-US" sz="6600" b="1" noProof="0" dirty="0" err="1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Calibri" panose="020F0502020204030204"/>
              </a:rPr>
              <a:t>THẦY</a:t>
            </a:r>
            <a:r>
              <a:rPr lang="en-US" sz="6600" b="1" noProof="0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Calibri" panose="020F0502020204030204"/>
              </a:rPr>
              <a:t> </a:t>
            </a:r>
            <a:r>
              <a:rPr lang="en-US" sz="6600" b="1" noProof="0" dirty="0" err="1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Calibri" panose="020F0502020204030204"/>
              </a:rPr>
              <a:t>CÔ</a:t>
            </a:r>
            <a:r>
              <a:rPr lang="en-US" sz="6600" b="1" noProof="0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Calibri" panose="020F0502020204030204"/>
              </a:rPr>
              <a:t> </a:t>
            </a:r>
            <a:endParaRPr lang="en-US" sz="6600" b="1" noProof="0" dirty="0" smtClean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latin typeface="Calibri" panose="020F0502020204030204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6600" b="1" noProof="0" dirty="0" err="1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Calibri" panose="020F0502020204030204"/>
              </a:rPr>
              <a:t>SỨC</a:t>
            </a:r>
            <a:r>
              <a:rPr lang="en-US" sz="6600" b="1" noProof="0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Calibri" panose="020F0502020204030204"/>
              </a:rPr>
              <a:t> </a:t>
            </a:r>
            <a:r>
              <a:rPr lang="en-US" sz="6600" b="1" noProof="0" dirty="0" err="1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Calibri" panose="020F0502020204030204"/>
              </a:rPr>
              <a:t>KHOẺ</a:t>
            </a:r>
            <a:r>
              <a:rPr lang="en-US" sz="6600" b="1" noProof="0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Calibri" panose="020F0502020204030204"/>
              </a:rPr>
              <a:t>, </a:t>
            </a:r>
            <a:r>
              <a:rPr lang="en-US" sz="6600" b="1" noProof="0" dirty="0" err="1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Calibri" panose="020F0502020204030204"/>
              </a:rPr>
              <a:t>HẠNH</a:t>
            </a:r>
            <a:r>
              <a:rPr lang="en-US" sz="6600" b="1" noProof="0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Calibri" panose="020F0502020204030204"/>
              </a:rPr>
              <a:t> </a:t>
            </a:r>
            <a:r>
              <a:rPr lang="en-US" sz="6600" b="1" noProof="0" dirty="0" err="1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Calibri" panose="020F0502020204030204"/>
              </a:rPr>
              <a:t>PHÚC</a:t>
            </a:r>
            <a:r>
              <a:rPr lang="en-US" sz="6600" b="1" noProof="0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Calibri" panose="020F0502020204030204"/>
              </a:rPr>
              <a:t>!</a:t>
            </a:r>
            <a:endParaRPr kumimoji="0" lang="en-US" sz="6600" b="1" i="0" u="none" strike="noStrike" kern="1200" cap="none" spc="0" normalizeH="0" baseline="0" noProof="0" dirty="0" smtClean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uLnTx/>
              <a:uFillTx/>
              <a:latin typeface="Calibri" panose="020F0502020204030204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ạn ơi lắng nghe (karaoke) --Tập bài hát lớp 4-Bài 2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1306285" y="2351314"/>
            <a:ext cx="9078686" cy="80554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vốn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iếp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4245429" y="1894115"/>
            <a:ext cx="2756262" cy="574765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19050"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58129" y="576775"/>
            <a:ext cx="101428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6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36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”. </a:t>
            </a:r>
            <a:endParaRPr lang="en-US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10486" y="1531033"/>
            <a:ext cx="1885071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3200" b="1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ự</a:t>
            </a:r>
            <a:r>
              <a:rPr lang="en-US" sz="32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endParaRPr lang="en-US" sz="3200" b="1" dirty="0" smtClean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3200" b="1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ự</a:t>
            </a:r>
            <a:r>
              <a:rPr lang="en-US" sz="32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</a:t>
            </a:r>
            <a:endParaRPr lang="en-US" sz="3200" b="1" dirty="0" smtClean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3200" b="1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ự</a:t>
            </a:r>
            <a:r>
              <a:rPr lang="en-US" sz="32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ái</a:t>
            </a:r>
            <a:endParaRPr lang="en-US" sz="3200" b="1" dirty="0" smtClean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3200" b="1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ự</a:t>
            </a:r>
            <a:r>
              <a:rPr lang="en-US" sz="32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endParaRPr lang="en-US" sz="3200" b="1" dirty="0" smtClean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3200" b="1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ự</a:t>
            </a:r>
            <a:r>
              <a:rPr lang="en-US" sz="32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túc</a:t>
            </a:r>
            <a:endParaRPr lang="en-US" sz="3200" b="1" dirty="0" smtClean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3200" b="1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ự</a:t>
            </a:r>
            <a:r>
              <a:rPr lang="en-US" sz="32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do</a:t>
            </a:r>
            <a:endParaRPr lang="en-US" sz="3200" b="1" dirty="0" smtClean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3200" b="1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ự</a:t>
            </a:r>
            <a:r>
              <a:rPr lang="en-US" sz="32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hào</a:t>
            </a:r>
            <a:endParaRPr lang="en-US" sz="3200" b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48622" y="1531033"/>
            <a:ext cx="1885071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3200" b="1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2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endParaRPr lang="en-US" sz="3200" b="1" dirty="0" smtClean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3200" b="1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ý</a:t>
            </a:r>
            <a:r>
              <a:rPr lang="en-US" sz="32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endParaRPr lang="en-US" sz="3200" b="1" dirty="0" smtClean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3200" b="1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ự</a:t>
            </a:r>
            <a:r>
              <a:rPr lang="en-US" sz="32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endParaRPr lang="en-US" sz="3200" b="1" dirty="0" smtClean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3200" b="1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ự</a:t>
            </a:r>
            <a:r>
              <a:rPr lang="en-US" sz="32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kiêu</a:t>
            </a:r>
            <a:endParaRPr lang="en-US" sz="3200" b="1" dirty="0" smtClean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3200" b="1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ự</a:t>
            </a:r>
            <a:r>
              <a:rPr lang="en-US" sz="32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mãn</a:t>
            </a:r>
            <a:endParaRPr lang="en-US" sz="3200" b="1" dirty="0" smtClean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3200" b="1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ự</a:t>
            </a:r>
            <a:r>
              <a:rPr lang="en-US" sz="32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endParaRPr lang="en-US" sz="3200" b="1" dirty="0" smtClean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3200" b="1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ự</a:t>
            </a:r>
            <a:r>
              <a:rPr lang="en-US" sz="32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endParaRPr lang="en-US" sz="3200" b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15926" y="333661"/>
            <a:ext cx="101428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36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Thay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nhau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đọc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từ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ngữ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lời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giải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nghĩa</a:t>
            </a:r>
            <a:r>
              <a:rPr lang="en-US" sz="36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kumimoji="0" lang="en-US" sz="3600" b="1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07963" y="1094639"/>
            <a:ext cx="1161991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b="1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2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</a:t>
            </a:r>
            <a:r>
              <a:rPr lang="en-US" sz="32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32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32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32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2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kém</a:t>
            </a:r>
            <a:r>
              <a:rPr lang="en-US" sz="32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cỏi</a:t>
            </a:r>
            <a:r>
              <a:rPr lang="en-US" sz="32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3200" b="1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lang="en-US" sz="32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khả</a:t>
            </a:r>
            <a:r>
              <a:rPr lang="en-US" sz="32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32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32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b="1" dirty="0">
              <a:solidFill>
                <a:schemeClr val="accent5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07963" y="2171857"/>
            <a:ext cx="116199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b="1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2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tin: </a:t>
            </a:r>
            <a:r>
              <a:rPr lang="en-US" sz="32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 </a:t>
            </a:r>
            <a:r>
              <a:rPr lang="en-US" sz="3200" b="1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lang="en-US" sz="32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khả</a:t>
            </a:r>
            <a:r>
              <a:rPr lang="en-US" sz="32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32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32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32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b="1" dirty="0">
              <a:solidFill>
                <a:schemeClr val="accent5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07963" y="2756632"/>
            <a:ext cx="1161991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b="1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2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32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2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tôn</a:t>
            </a:r>
            <a:r>
              <a:rPr lang="en-US" sz="32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32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32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32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32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gìn</a:t>
            </a:r>
            <a:r>
              <a:rPr lang="en-US" sz="32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32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32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en-US" sz="32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coi</a:t>
            </a:r>
            <a:r>
              <a:rPr lang="en-US" sz="32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32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32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b="1" dirty="0">
              <a:solidFill>
                <a:schemeClr val="accent5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07963" y="3797062"/>
            <a:ext cx="116199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b="1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2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kiêu</a:t>
            </a:r>
            <a:r>
              <a:rPr lang="en-US" sz="32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sz="32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2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32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32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endParaRPr lang="en-US" sz="3200" b="1" dirty="0">
              <a:solidFill>
                <a:schemeClr val="accent5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07963" y="4418625"/>
            <a:ext cx="1161991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b="1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2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hào</a:t>
            </a:r>
            <a:r>
              <a:rPr lang="en-US" sz="32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32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hài</a:t>
            </a:r>
            <a:r>
              <a:rPr lang="en-US" sz="32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sz="32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tỏ</a:t>
            </a:r>
            <a:r>
              <a:rPr lang="en-US" sz="32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2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32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sướng</a:t>
            </a:r>
            <a:r>
              <a:rPr lang="en-US" sz="32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32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32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32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32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32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b="1" dirty="0">
              <a:solidFill>
                <a:schemeClr val="accent5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07963" y="5422267"/>
            <a:ext cx="1161991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b="1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2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ái</a:t>
            </a:r>
            <a:r>
              <a:rPr lang="en-US" sz="32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32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32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2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32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32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tỏ</a:t>
            </a:r>
            <a:r>
              <a:rPr lang="en-US" sz="32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2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giận</a:t>
            </a:r>
            <a:r>
              <a:rPr lang="en-US" sz="32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dỗi</a:t>
            </a:r>
            <a:r>
              <a:rPr lang="en-US" sz="32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n-US" sz="32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chịu</a:t>
            </a:r>
            <a:r>
              <a:rPr lang="en-US" sz="32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32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2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32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32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3200" b="1" dirty="0">
              <a:solidFill>
                <a:schemeClr val="accent5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8" grpId="0"/>
      <p:bldP spid="9" grpId="0"/>
      <p:bldP spid="10" grpId="0"/>
      <p:bldP spid="11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00333" y="330704"/>
            <a:ext cx="108321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36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Sắp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xếp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từ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3600" b="1" i="1" u="none" strike="noStrike" kern="1200" cap="none" spc="0" normalizeH="0" noProof="0" dirty="0" err="1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tự</a:t>
            </a:r>
            <a:r>
              <a:rPr kumimoji="0" lang="en-US" sz="3600" b="1" i="1" u="none" strike="noStrike" kern="1200" cap="none" spc="0" normalizeH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tin, </a:t>
            </a:r>
            <a:r>
              <a:rPr kumimoji="0" lang="en-US" sz="3600" b="1" i="1" u="none" strike="noStrike" kern="1200" cap="none" spc="0" normalizeH="0" noProof="0" dirty="0" err="1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tự</a:t>
            </a:r>
            <a:r>
              <a:rPr kumimoji="0" lang="en-US" sz="3600" b="1" i="1" u="none" strike="noStrike" kern="1200" cap="none" spc="0" normalizeH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1" u="none" strike="noStrike" kern="1200" cap="none" spc="0" normalizeH="0" noProof="0" dirty="0" err="1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</a:t>
            </a:r>
            <a:r>
              <a:rPr kumimoji="0" lang="en-US" sz="3600" b="1" i="1" u="none" strike="noStrike" kern="1200" cap="none" spc="0" normalizeH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3600" b="1" i="1" u="none" strike="noStrike" kern="1200" cap="none" spc="0" normalizeH="0" noProof="0" dirty="0" err="1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tự</a:t>
            </a:r>
            <a:r>
              <a:rPr kumimoji="0" lang="en-US" sz="3600" b="1" i="1" u="none" strike="noStrike" kern="1200" cap="none" spc="0" normalizeH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1" u="none" strike="noStrike" kern="1200" cap="none" spc="0" normalizeH="0" noProof="0" dirty="0" err="1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trọng</a:t>
            </a:r>
            <a:r>
              <a:rPr kumimoji="0" lang="en-US" sz="3600" b="1" i="1" u="none" strike="noStrike" kern="1200" cap="none" spc="0" normalizeH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3600" b="1" i="1" u="none" strike="noStrike" kern="1200" cap="none" spc="0" normalizeH="0" noProof="0" dirty="0" err="1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tự</a:t>
            </a:r>
            <a:r>
              <a:rPr kumimoji="0" lang="en-US" sz="3600" b="1" i="1" u="none" strike="noStrike" kern="1200" cap="none" spc="0" normalizeH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1" u="none" strike="noStrike" kern="1200" cap="none" spc="0" normalizeH="0" noProof="0" dirty="0" err="1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kiêu</a:t>
            </a:r>
            <a:r>
              <a:rPr kumimoji="0" lang="en-US" sz="3600" b="1" i="1" u="none" strike="noStrike" kern="1200" cap="none" spc="0" normalizeH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3600" b="1" i="1" u="none" strike="noStrike" kern="1200" cap="none" spc="0" normalizeH="0" noProof="0" dirty="0" err="1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tự</a:t>
            </a:r>
            <a:r>
              <a:rPr kumimoji="0" lang="en-US" sz="3600" b="1" i="1" u="none" strike="noStrike" kern="1200" cap="none" spc="0" normalizeH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1" u="none" strike="noStrike" kern="1200" cap="none" spc="0" normalizeH="0" noProof="0" dirty="0" err="1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hào</a:t>
            </a:r>
            <a:r>
              <a:rPr kumimoji="0" lang="en-US" sz="3600" b="1" i="1" u="none" strike="noStrike" kern="1200" cap="none" spc="0" normalizeH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3600" b="1" i="1" u="none" strike="noStrike" kern="1200" cap="none" spc="0" normalizeH="0" noProof="0" dirty="0" err="1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tự</a:t>
            </a:r>
            <a:r>
              <a:rPr kumimoji="0" lang="en-US" sz="3600" b="1" i="1" u="none" strike="noStrike" kern="1200" cap="none" spc="0" normalizeH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1" u="none" strike="noStrike" kern="1200" cap="none" spc="0" normalizeH="0" noProof="0" dirty="0" err="1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ái</a:t>
            </a:r>
            <a:r>
              <a:rPr kumimoji="0" lang="en-US" sz="3600" b="1" i="1" u="none" strike="noStrike" kern="1200" cap="none" spc="0" normalizeH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vào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hai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nhóm</a:t>
            </a:r>
            <a:r>
              <a:rPr lang="en-US" sz="36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6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6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endParaRPr kumimoji="0" lang="en-US" sz="3600" b="1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53773" y="1657642"/>
            <a:ext cx="3183988" cy="5847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Từ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chỉ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tính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tốt</a:t>
            </a: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144043" y="1657642"/>
            <a:ext cx="3069101" cy="584775"/>
          </a:xfrm>
          <a:prstGeom prst="rect">
            <a:avLst/>
          </a:prstGeom>
          <a:solidFill>
            <a:schemeClr val="accent2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Từ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chỉ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tính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xấu</a:t>
            </a: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753773" y="2369026"/>
            <a:ext cx="3183988" cy="248432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144043" y="2369026"/>
            <a:ext cx="3183988" cy="248432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719755" y="2602523"/>
            <a:ext cx="12520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ự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tin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19755" y="3250118"/>
            <a:ext cx="17256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ự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708032" y="3834893"/>
            <a:ext cx="15966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ự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hào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937696" y="2512115"/>
            <a:ext cx="15966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937696" y="3096890"/>
            <a:ext cx="15966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ự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kiêu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937696" y="3689141"/>
            <a:ext cx="15966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ái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  <p:bldP spid="7" grpId="0" animBg="1"/>
      <p:bldP spid="2" grpId="0" animBg="1"/>
      <p:bldP spid="8" grpId="0" animBg="1"/>
      <p:bldP spid="3" grpId="0"/>
      <p:bldP spid="9" grpId="0"/>
      <p:bldP spid="10" grpId="0"/>
      <p:bldP spid="11" grpId="0"/>
      <p:bldP spid="12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9316" y="253218"/>
            <a:ext cx="109868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4.</a:t>
            </a:r>
            <a:r>
              <a:rPr lang="en-US" sz="28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8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ngoặc</a:t>
            </a:r>
            <a:r>
              <a:rPr lang="en-US" sz="28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8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sz="28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r>
              <a:rPr lang="en-US" sz="28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sz="2800" b="1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99138" y="799514"/>
            <a:ext cx="109868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32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200" b="1" i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tin, </a:t>
            </a:r>
            <a:r>
              <a:rPr lang="en-US" sz="3200" b="1" i="1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200" b="1" i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</a:t>
            </a:r>
            <a:r>
              <a:rPr lang="en-US" sz="3200" b="1" i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i="1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200" b="1" i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3200" b="1" i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i="1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200" b="1" i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kiêu</a:t>
            </a:r>
            <a:r>
              <a:rPr lang="en-US" sz="3200" b="1" i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i="1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200" b="1" i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hào</a:t>
            </a:r>
            <a:r>
              <a:rPr lang="en-US" sz="3200" b="1" i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sz="3200" b="1" i="1" u="none" strike="noStrike" kern="1200" cap="none" spc="0" normalizeH="0" baseline="0" noProof="0" dirty="0" smtClean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88498" y="1445845"/>
            <a:ext cx="1120022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    Ai</a:t>
            </a:r>
            <a:r>
              <a:rPr kumimoji="0" lang="en-US" sz="2800" b="1" u="none" strike="noStrike" kern="1200" cap="none" spc="0" normalizeH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u="none" strike="noStrike" kern="1200" cap="none" spc="0" normalizeH="0" noProof="0" dirty="0" err="1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kumimoji="0" lang="en-US" sz="2800" b="1" u="none" strike="noStrike" kern="1200" cap="none" spc="0" normalizeH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u="none" strike="noStrike" kern="1200" cap="none" spc="0" normalizeH="0" noProof="0" dirty="0" err="1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khen</a:t>
            </a:r>
            <a:r>
              <a:rPr kumimoji="0" lang="en-US" sz="2800" b="1" u="none" strike="noStrike" kern="1200" cap="none" spc="0" normalizeH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u="none" strike="noStrike" kern="1200" cap="none" spc="0" normalizeH="0" noProof="0" dirty="0" err="1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kumimoji="0" lang="en-US" sz="2800" b="1" u="none" strike="noStrike" kern="1200" cap="none" spc="0" normalizeH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Minh, </a:t>
            </a:r>
            <a:r>
              <a:rPr kumimoji="0" lang="en-US" sz="2800" b="1" u="none" strike="noStrike" kern="1200" cap="none" spc="0" normalizeH="0" noProof="0" dirty="0" err="1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kumimoji="0" lang="en-US" sz="2800" b="1" u="none" strike="noStrike" kern="1200" cap="none" spc="0" normalizeH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u="none" strike="noStrike" kern="1200" cap="none" spc="0" normalizeH="0" noProof="0" dirty="0" err="1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trưởng</a:t>
            </a:r>
            <a:r>
              <a:rPr kumimoji="0" lang="en-US" sz="2800" b="1" u="none" strike="noStrike" kern="1200" cap="none" spc="0" normalizeH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u="none" strike="noStrike" kern="1200" cap="none" spc="0" normalizeH="0" noProof="0" dirty="0" err="1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kumimoji="0" lang="en-US" sz="2800" b="1" u="none" strike="noStrike" kern="1200" cap="none" spc="0" normalizeH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u="none" strike="noStrike" kern="1200" cap="none" spc="0" normalizeH="0" noProof="0" dirty="0" err="1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kumimoji="0" lang="en-US" sz="2800" b="1" u="none" strike="noStrike" kern="1200" cap="none" spc="0" normalizeH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2800" b="1" u="none" strike="noStrike" kern="1200" cap="none" spc="0" normalizeH="0" noProof="0" dirty="0" err="1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kumimoji="0" lang="en-US" sz="2800" b="1" u="none" strike="noStrike" kern="1200" cap="none" spc="0" normalizeH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kumimoji="0" lang="en-US" sz="2800" b="1" u="none" strike="noStrike" kern="1200" cap="none" spc="0" normalizeH="0" noProof="0" dirty="0" err="1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ngoan</a:t>
            </a:r>
            <a:r>
              <a:rPr kumimoji="0" lang="en-US" sz="2800" b="1" u="none" strike="noStrike" kern="1200" cap="none" spc="0" normalizeH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u="none" strike="noStrike" kern="1200" cap="none" spc="0" normalizeH="0" noProof="0" dirty="0" err="1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kumimoji="0" lang="en-US" sz="2800" b="1" u="none" strike="noStrike" kern="1200" cap="none" spc="0" normalizeH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u="none" strike="noStrike" kern="1200" cap="none" spc="0" normalizeH="0" noProof="0" dirty="0" err="1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giỏi</a:t>
            </a:r>
            <a:r>
              <a:rPr kumimoji="0" lang="en-US" sz="2800" b="1" u="none" strike="noStrike" kern="1200" cap="none" spc="0" normalizeH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en-US" sz="2800" b="1" u="none" strike="noStrike" kern="1200" cap="none" spc="0" normalizeH="0" noProof="0" dirty="0" err="1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kumimoji="0" lang="en-US" sz="2800" b="1" u="none" strike="noStrike" kern="1200" cap="none" spc="0" normalizeH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u="none" strike="noStrike" kern="1200" cap="none" spc="0" normalizeH="0" noProof="0" dirty="0" err="1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kumimoji="0" lang="en-US" sz="2800" b="1" u="none" strike="noStrike" kern="1200" cap="none" spc="0" normalizeH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u="none" strike="noStrike" kern="1200" cap="none" spc="0" normalizeH="0" noProof="0" dirty="0" err="1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kumimoji="0" lang="en-US" sz="2800" b="1" u="none" strike="noStrike" kern="1200" cap="none" spc="0" normalizeH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u="none" strike="noStrike" kern="1200" cap="none" spc="0" normalizeH="0" noProof="0" dirty="0" err="1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kumimoji="0" lang="en-US" sz="2800" b="1" u="none" strike="noStrike" kern="1200" cap="none" spc="0" normalizeH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u="none" strike="noStrike" kern="1200" cap="none" spc="0" normalizeH="0" noProof="0" dirty="0" err="1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kumimoji="0" lang="en-US" sz="2800" b="1" u="none" strike="noStrike" kern="1200" cap="none" spc="0" normalizeH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u="none" strike="noStrike" kern="1200" cap="none" spc="0" normalizeH="0" noProof="0" dirty="0" err="1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kumimoji="0" lang="en-US" sz="2800" b="1" u="none" strike="noStrike" kern="1200" cap="none" spc="0" normalizeH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u="none" strike="noStrike" kern="1200" cap="none" spc="0" normalizeH="0" noProof="0" dirty="0" err="1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kumimoji="0" lang="en-US" sz="2800" b="1" u="none" strike="noStrike" kern="1200" cap="none" spc="0" normalizeH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: “Minh </a:t>
            </a:r>
            <a:r>
              <a:rPr kumimoji="0" lang="en-US" sz="2800" b="1" u="none" strike="noStrike" kern="1200" cap="none" spc="0" normalizeH="0" noProof="0" dirty="0" err="1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kumimoji="0" lang="en-US" sz="2800" b="1" u="none" strike="noStrike" kern="1200" cap="none" spc="0" normalizeH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u="none" strike="noStrike" kern="1200" cap="none" spc="0" normalizeH="0" noProof="0" dirty="0" err="1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kumimoji="0" lang="en-US" sz="2800" b="1" u="none" strike="noStrike" kern="1200" cap="none" spc="0" normalizeH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u="none" strike="noStrike" kern="1200" cap="none" spc="0" normalizeH="0" noProof="0" dirty="0" err="1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kumimoji="0" lang="en-US" sz="2800" b="1" u="none" strike="noStrike" kern="1200" cap="none" spc="0" normalizeH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u="none" strike="noStrike" kern="1200" cap="none" spc="0" normalizeH="0" noProof="0" dirty="0" err="1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kumimoji="0" lang="en-US" sz="2800" b="1" u="none" strike="noStrike" kern="1200" cap="none" spc="0" normalizeH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u="none" strike="noStrike" kern="1200" cap="none" spc="0" normalizeH="0" noProof="0" dirty="0" err="1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sz="2800" b="1" u="none" strike="noStrike" kern="1200" cap="none" spc="0" normalizeH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u="none" strike="noStrike" kern="1200" cap="none" spc="0" normalizeH="0" noProof="0" dirty="0" err="1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kumimoji="0" lang="en-US" sz="2800" b="1" u="none" strike="noStrike" kern="1200" cap="none" spc="0" normalizeH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(1)  …….                     . </a:t>
            </a:r>
            <a:r>
              <a:rPr kumimoji="0" lang="en-US" sz="2800" b="1" u="none" strike="noStrike" kern="1200" cap="none" spc="0" normalizeH="0" noProof="0" dirty="0" err="1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kumimoji="0" lang="en-US" sz="2800" b="1" u="none" strike="noStrike" kern="1200" cap="none" spc="0" normalizeH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u="none" strike="noStrike" kern="1200" cap="none" spc="0" normalizeH="0" noProof="0" dirty="0" err="1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kumimoji="0" lang="en-US" sz="2800" b="1" u="none" strike="noStrike" kern="1200" cap="none" spc="0" normalizeH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u="none" strike="noStrike" kern="1200" cap="none" spc="0" normalizeH="0" noProof="0" dirty="0" err="1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kumimoji="0" lang="en-US" sz="2800" b="1" u="none" strike="noStrike" kern="1200" cap="none" spc="0" normalizeH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u="none" strike="noStrike" kern="1200" cap="none" spc="0" normalizeH="0" noProof="0" dirty="0" err="1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kumimoji="0" lang="en-US" sz="2800" b="1" u="none" strike="noStrike" kern="1200" cap="none" spc="0" normalizeH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u="none" strike="noStrike" kern="1200" cap="none" spc="0" normalizeH="0" noProof="0" dirty="0" err="1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giỏi</a:t>
            </a:r>
            <a:r>
              <a:rPr kumimoji="0" lang="en-US" sz="2800" b="1" u="none" strike="noStrike" kern="1200" cap="none" spc="0" normalizeH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u="none" strike="noStrike" kern="1200" cap="none" spc="0" normalizeH="0" noProof="0" dirty="0" err="1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kumimoji="0" lang="en-US" sz="2800" b="1" u="none" strike="noStrike" kern="1200" cap="none" spc="0" normalizeH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u="none" strike="noStrike" kern="1200" cap="none" spc="0" normalizeH="0" noProof="0" dirty="0" err="1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kumimoji="0" lang="en-US" sz="2800" b="1" u="none" strike="noStrike" kern="1200" cap="none" spc="0" normalizeH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u="none" strike="noStrike" kern="1200" cap="none" spc="0" normalizeH="0" noProof="0" dirty="0" err="1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kumimoji="0" lang="en-US" sz="2800" b="1" u="none" strike="noStrike" kern="1200" cap="none" spc="0" normalizeH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Minh </a:t>
            </a:r>
            <a:r>
              <a:rPr kumimoji="0" lang="en-US" sz="2800" b="1" u="none" strike="noStrike" kern="1200" cap="none" spc="0" normalizeH="0" noProof="0" dirty="0" err="1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kumimoji="0" lang="en-US" sz="2800" b="1" u="none" strike="noStrike" kern="1200" cap="none" spc="0" normalizeH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(2)  ……………</a:t>
            </a:r>
            <a:r>
              <a:rPr kumimoji="0" lang="en-US" sz="2800" b="1" i="1" u="none" strike="noStrike" kern="1200" cap="none" spc="0" normalizeH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sz="2800" b="1" i="1" u="none" strike="noStrike" kern="1200" cap="none" spc="0" normalizeH="0" baseline="0" noProof="0" dirty="0" smtClean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93955" y="2830840"/>
            <a:ext cx="1149477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28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Minh </a:t>
            </a:r>
            <a:r>
              <a:rPr lang="en-US" sz="2800" b="1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8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đỡ</a:t>
            </a:r>
            <a:r>
              <a:rPr lang="en-US" sz="28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kém</a:t>
            </a:r>
            <a:r>
              <a:rPr lang="en-US" sz="28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28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28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8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khiến</a:t>
            </a:r>
            <a:r>
              <a:rPr lang="en-US" sz="28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2800" b="1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mặc</a:t>
            </a:r>
            <a:r>
              <a:rPr lang="en-US" sz="28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8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(3)…………… </a:t>
            </a:r>
            <a:r>
              <a:rPr lang="en-US" sz="2800" b="1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8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8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dần</a:t>
            </a:r>
            <a:r>
              <a:rPr lang="en-US" sz="28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dần</a:t>
            </a:r>
            <a:r>
              <a:rPr lang="en-US" sz="28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8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(4)……..              </a:t>
            </a:r>
            <a:r>
              <a:rPr lang="en-US" sz="2800" b="1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8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8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8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sz="28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8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1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phê</a:t>
            </a:r>
            <a:r>
              <a:rPr lang="en-US" sz="28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8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nhắc</a:t>
            </a:r>
            <a:r>
              <a:rPr lang="en-US" sz="28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nhở</a:t>
            </a:r>
            <a:r>
              <a:rPr lang="en-US" sz="28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mắc</a:t>
            </a:r>
            <a:r>
              <a:rPr lang="en-US" sz="28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khuyết</a:t>
            </a:r>
            <a:r>
              <a:rPr lang="en-US" sz="28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Minh </a:t>
            </a:r>
            <a:r>
              <a:rPr lang="en-US" sz="2800" b="1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góp</a:t>
            </a:r>
            <a:r>
              <a:rPr lang="en-US" sz="28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800" b="1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28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28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8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8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ái</a:t>
            </a:r>
            <a:r>
              <a:rPr lang="en-US" sz="28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1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8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4A </a:t>
            </a:r>
            <a:r>
              <a:rPr lang="en-US" sz="2800" b="1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8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28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(5)…………………</a:t>
            </a:r>
            <a:r>
              <a:rPr lang="en-US" sz="2800" b="1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Minh.</a:t>
            </a:r>
            <a:endParaRPr kumimoji="0" lang="en-US" sz="2800" b="1" u="none" strike="noStrike" kern="1200" cap="none" spc="0" normalizeH="0" baseline="0" noProof="0" dirty="0" smtClean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85558" y="242947"/>
            <a:ext cx="101428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36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en-US" sz="3600" b="1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87678" y="330580"/>
            <a:ext cx="1149096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    Ai</a:t>
            </a:r>
            <a:r>
              <a:rPr kumimoji="0" lang="en-US" sz="2800" b="1" u="none" strike="noStrike" kern="1200" cap="none" spc="0" normalizeH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u="none" strike="noStrike" kern="1200" cap="none" spc="0" normalizeH="0" noProof="0" dirty="0" err="1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kumimoji="0" lang="en-US" sz="2800" b="1" u="none" strike="noStrike" kern="1200" cap="none" spc="0" normalizeH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u="none" strike="noStrike" kern="1200" cap="none" spc="0" normalizeH="0" noProof="0" dirty="0" err="1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khen</a:t>
            </a:r>
            <a:r>
              <a:rPr kumimoji="0" lang="en-US" sz="2800" b="1" u="none" strike="noStrike" kern="1200" cap="none" spc="0" normalizeH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u="none" strike="noStrike" kern="1200" cap="none" spc="0" normalizeH="0" noProof="0" dirty="0" err="1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kumimoji="0" lang="en-US" sz="2800" b="1" u="none" strike="noStrike" kern="1200" cap="none" spc="0" normalizeH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Minh, </a:t>
            </a:r>
            <a:r>
              <a:rPr kumimoji="0" lang="en-US" sz="2800" b="1" u="none" strike="noStrike" kern="1200" cap="none" spc="0" normalizeH="0" noProof="0" dirty="0" err="1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kumimoji="0" lang="en-US" sz="2800" b="1" u="none" strike="noStrike" kern="1200" cap="none" spc="0" normalizeH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u="none" strike="noStrike" kern="1200" cap="none" spc="0" normalizeH="0" noProof="0" dirty="0" err="1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trưởng</a:t>
            </a:r>
            <a:r>
              <a:rPr kumimoji="0" lang="en-US" sz="2800" b="1" u="none" strike="noStrike" kern="1200" cap="none" spc="0" normalizeH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u="none" strike="noStrike" kern="1200" cap="none" spc="0" normalizeH="0" noProof="0" dirty="0" err="1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kumimoji="0" lang="en-US" sz="2800" b="1" u="none" strike="noStrike" kern="1200" cap="none" spc="0" normalizeH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u="none" strike="noStrike" kern="1200" cap="none" spc="0" normalizeH="0" noProof="0" dirty="0" err="1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kumimoji="0" lang="en-US" sz="2800" b="1" u="none" strike="noStrike" kern="1200" cap="none" spc="0" normalizeH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2800" b="1" u="none" strike="noStrike" kern="1200" cap="none" spc="0" normalizeH="0" noProof="0" dirty="0" err="1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kumimoji="0" lang="en-US" sz="2800" b="1" u="none" strike="noStrike" kern="1200" cap="none" spc="0" normalizeH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kumimoji="0" lang="en-US" sz="2800" b="1" u="none" strike="noStrike" kern="1200" cap="none" spc="0" normalizeH="0" noProof="0" dirty="0" err="1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ngoan</a:t>
            </a:r>
            <a:r>
              <a:rPr kumimoji="0" lang="en-US" sz="2800" b="1" u="none" strike="noStrike" kern="1200" cap="none" spc="0" normalizeH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u="none" strike="noStrike" kern="1200" cap="none" spc="0" normalizeH="0" noProof="0" dirty="0" err="1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kumimoji="0" lang="en-US" sz="2800" b="1" u="none" strike="noStrike" kern="1200" cap="none" spc="0" normalizeH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u="none" strike="noStrike" kern="1200" cap="none" spc="0" normalizeH="0" noProof="0" dirty="0" err="1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giỏi</a:t>
            </a:r>
            <a:r>
              <a:rPr kumimoji="0" lang="en-US" sz="2800" b="1" u="none" strike="noStrike" kern="1200" cap="none" spc="0" normalizeH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en-US" sz="2800" b="1" u="none" strike="noStrike" kern="1200" cap="none" spc="0" normalizeH="0" noProof="0" dirty="0" err="1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kumimoji="0" lang="en-US" sz="2800" b="1" u="none" strike="noStrike" kern="1200" cap="none" spc="0" normalizeH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u="none" strike="noStrike" kern="1200" cap="none" spc="0" normalizeH="0" noProof="0" dirty="0" err="1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kumimoji="0" lang="en-US" sz="2800" b="1" u="none" strike="noStrike" kern="1200" cap="none" spc="0" normalizeH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u="none" strike="noStrike" kern="1200" cap="none" spc="0" normalizeH="0" noProof="0" dirty="0" err="1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kumimoji="0" lang="en-US" sz="2800" b="1" u="none" strike="noStrike" kern="1200" cap="none" spc="0" normalizeH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u="none" strike="noStrike" kern="1200" cap="none" spc="0" normalizeH="0" noProof="0" dirty="0" err="1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kumimoji="0" lang="en-US" sz="2800" b="1" u="none" strike="noStrike" kern="1200" cap="none" spc="0" normalizeH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u="none" strike="noStrike" kern="1200" cap="none" spc="0" normalizeH="0" noProof="0" dirty="0" err="1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kumimoji="0" lang="en-US" sz="2800" b="1" u="none" strike="noStrike" kern="1200" cap="none" spc="0" normalizeH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u="none" strike="noStrike" kern="1200" cap="none" spc="0" normalizeH="0" noProof="0" dirty="0" err="1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kumimoji="0" lang="en-US" sz="2800" b="1" u="none" strike="noStrike" kern="1200" cap="none" spc="0" normalizeH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u="none" strike="noStrike" kern="1200" cap="none" spc="0" normalizeH="0" noProof="0" dirty="0" err="1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kumimoji="0" lang="en-US" sz="2800" b="1" u="none" strike="noStrike" kern="1200" cap="none" spc="0" normalizeH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: “Minh </a:t>
            </a:r>
            <a:r>
              <a:rPr kumimoji="0" lang="en-US" sz="2800" b="1" u="none" strike="noStrike" kern="1200" cap="none" spc="0" normalizeH="0" noProof="0" dirty="0" err="1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kumimoji="0" lang="en-US" sz="2800" b="1" u="none" strike="noStrike" kern="1200" cap="none" spc="0" normalizeH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u="none" strike="noStrike" kern="1200" cap="none" spc="0" normalizeH="0" noProof="0" dirty="0" err="1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kumimoji="0" lang="en-US" sz="2800" b="1" u="none" strike="noStrike" kern="1200" cap="none" spc="0" normalizeH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u="none" strike="noStrike" kern="1200" cap="none" spc="0" normalizeH="0" noProof="0" dirty="0" err="1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kumimoji="0" lang="en-US" sz="2800" b="1" u="none" strike="noStrike" kern="1200" cap="none" spc="0" normalizeH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u="none" strike="noStrike" kern="1200" cap="none" spc="0" normalizeH="0" noProof="0" dirty="0" err="1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kumimoji="0" lang="en-US" sz="2800" b="1" u="none" strike="noStrike" kern="1200" cap="none" spc="0" normalizeH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u="none" strike="noStrike" kern="1200" cap="none" spc="0" normalizeH="0" noProof="0" dirty="0" err="1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sz="2800" b="1" u="none" strike="noStrike" kern="1200" cap="none" spc="0" normalizeH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u="none" strike="noStrike" kern="1200" cap="none" spc="0" normalizeH="0" noProof="0" dirty="0" err="1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kumimoji="0" lang="en-US" sz="2800" b="1" u="none" strike="noStrike" kern="1200" cap="none" spc="0" normalizeH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(1)                 </a:t>
            </a:r>
            <a:r>
              <a:rPr kumimoji="0" lang="en-US" sz="2800" b="1" u="none" strike="noStrike" kern="1200" cap="none" spc="0" normalizeH="0" noProof="0" dirty="0" err="1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kumimoji="0" lang="en-US" sz="2800" b="1" u="none" strike="noStrike" kern="1200" cap="none" spc="0" normalizeH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u="none" strike="noStrike" kern="1200" cap="none" spc="0" normalizeH="0" noProof="0" dirty="0" err="1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kumimoji="0" lang="en-US" sz="2800" b="1" u="none" strike="noStrike" kern="1200" cap="none" spc="0" normalizeH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u="none" strike="noStrike" kern="1200" cap="none" spc="0" normalizeH="0" noProof="0" dirty="0" err="1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kumimoji="0" lang="en-US" sz="2800" b="1" u="none" strike="noStrike" kern="1200" cap="none" spc="0" normalizeH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u="none" strike="noStrike" kern="1200" cap="none" spc="0" normalizeH="0" noProof="0" dirty="0" err="1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kumimoji="0" lang="en-US" sz="2800" b="1" u="none" strike="noStrike" kern="1200" cap="none" spc="0" normalizeH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u="none" strike="noStrike" kern="1200" cap="none" spc="0" normalizeH="0" noProof="0" dirty="0" err="1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giỏi</a:t>
            </a:r>
            <a:r>
              <a:rPr kumimoji="0" lang="en-US" sz="2800" b="1" u="none" strike="noStrike" kern="1200" cap="none" spc="0" normalizeH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u="none" strike="noStrike" kern="1200" cap="none" spc="0" normalizeH="0" noProof="0" dirty="0" err="1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kumimoji="0" lang="en-US" sz="2800" b="1" u="none" strike="noStrike" kern="1200" cap="none" spc="0" normalizeH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u="none" strike="noStrike" kern="1200" cap="none" spc="0" normalizeH="0" noProof="0" dirty="0" err="1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kumimoji="0" lang="en-US" sz="2800" b="1" u="none" strike="noStrike" kern="1200" cap="none" spc="0" normalizeH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u="none" strike="noStrike" kern="1200" cap="none" spc="0" normalizeH="0" noProof="0" dirty="0" err="1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kumimoji="0" lang="en-US" sz="2800" b="1" u="none" strike="noStrike" kern="1200" cap="none" spc="0" normalizeH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Minh </a:t>
            </a:r>
            <a:r>
              <a:rPr kumimoji="0" lang="en-US" sz="2800" b="1" u="none" strike="noStrike" kern="1200" cap="none" spc="0" normalizeH="0" noProof="0" dirty="0" err="1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kumimoji="0" lang="en-US" sz="2800" b="1" u="none" strike="noStrike" kern="1200" cap="none" spc="0" normalizeH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(2)              </a:t>
            </a:r>
            <a:r>
              <a:rPr kumimoji="0" lang="en-US" sz="2800" b="1" i="1" u="none" strike="noStrike" kern="1200" cap="none" spc="0" normalizeH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sz="2800" b="1" i="1" u="none" strike="noStrike" kern="1200" cap="none" spc="0" normalizeH="0" baseline="0" noProof="0" dirty="0" smtClean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11347" y="1815034"/>
            <a:ext cx="1149477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28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Minh </a:t>
            </a:r>
            <a:r>
              <a:rPr lang="en-US" sz="2800" b="1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8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đỡ</a:t>
            </a:r>
            <a:r>
              <a:rPr lang="en-US" sz="28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kém</a:t>
            </a:r>
            <a:r>
              <a:rPr lang="en-US" sz="28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28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28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8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khiến</a:t>
            </a:r>
            <a:r>
              <a:rPr lang="en-US" sz="28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2800" b="1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mặc</a:t>
            </a:r>
            <a:r>
              <a:rPr lang="en-US" sz="28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8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(3)           </a:t>
            </a:r>
            <a:r>
              <a:rPr lang="en-US" sz="2800" b="1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8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8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dần</a:t>
            </a:r>
            <a:r>
              <a:rPr lang="en-US" sz="28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dần</a:t>
            </a:r>
            <a:r>
              <a:rPr lang="en-US" sz="28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8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(4)           </a:t>
            </a:r>
            <a:r>
              <a:rPr lang="en-US" sz="2800" b="1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8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8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8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sz="28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8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1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phê</a:t>
            </a:r>
            <a:r>
              <a:rPr lang="en-US" sz="28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8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nhắc</a:t>
            </a:r>
            <a:r>
              <a:rPr lang="en-US" sz="28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nhở</a:t>
            </a:r>
            <a:r>
              <a:rPr lang="en-US" sz="28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mắc</a:t>
            </a:r>
            <a:r>
              <a:rPr lang="en-US" sz="28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khuyết</a:t>
            </a:r>
            <a:r>
              <a:rPr lang="en-US" sz="28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Minh </a:t>
            </a:r>
            <a:r>
              <a:rPr lang="en-US" sz="2800" b="1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góp</a:t>
            </a:r>
            <a:r>
              <a:rPr lang="en-US" sz="28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800" b="1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28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28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8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8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ái</a:t>
            </a:r>
            <a:r>
              <a:rPr lang="en-US" sz="28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1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8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4A </a:t>
            </a:r>
            <a:r>
              <a:rPr lang="en-US" sz="2800" b="1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8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28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(5)              </a:t>
            </a:r>
            <a:r>
              <a:rPr lang="en-US" sz="2800" b="1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Minh.</a:t>
            </a:r>
            <a:endParaRPr kumimoji="0" lang="en-US" sz="2800" b="1" u="none" strike="noStrike" kern="1200" cap="none" spc="0" normalizeH="0" baseline="0" noProof="0" dirty="0" smtClean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801240" y="2240696"/>
            <a:ext cx="12261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2800" b="1" dirty="0" err="1" smtClean="0">
                <a:solidFill>
                  <a:srgbClr val="FF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b="1" dirty="0" smtClean="0">
                <a:solidFill>
                  <a:srgbClr val="FF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</a:t>
            </a:r>
            <a:endParaRPr kumimoji="0" lang="en-US" sz="2800" b="1" u="none" strike="noStrike" kern="1200" cap="none" spc="0" normalizeH="0" baseline="0" noProof="0" dirty="0" smtClean="0">
              <a:ln>
                <a:noFill/>
              </a:ln>
              <a:solidFill>
                <a:srgbClr val="FF66FF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839617" y="2206063"/>
            <a:ext cx="9556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2800" b="1" dirty="0" err="1" smtClean="0">
                <a:solidFill>
                  <a:srgbClr val="FF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b="1" dirty="0" smtClean="0">
                <a:solidFill>
                  <a:srgbClr val="FF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</a:t>
            </a:r>
            <a:endParaRPr kumimoji="0" lang="en-US" sz="2800" b="1" u="none" strike="noStrike" kern="1200" cap="none" spc="0" normalizeH="0" baseline="0" noProof="0" dirty="0" smtClean="0">
              <a:ln>
                <a:noFill/>
              </a:ln>
              <a:solidFill>
                <a:srgbClr val="FF66FF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0389339" y="779206"/>
            <a:ext cx="18375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2800" b="1" dirty="0" err="1" smtClean="0">
                <a:solidFill>
                  <a:srgbClr val="FF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b="1" dirty="0" smtClean="0">
                <a:solidFill>
                  <a:srgbClr val="FF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28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sz="2800" b="1" u="none" strike="noStrike" kern="1200" cap="none" spc="0" normalizeH="0" baseline="0" noProof="0" dirty="0" smtClean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144001" y="1182580"/>
            <a:ext cx="17394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2800" b="1" dirty="0" err="1" smtClean="0">
                <a:solidFill>
                  <a:srgbClr val="FF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b="1" dirty="0" smtClean="0">
                <a:solidFill>
                  <a:srgbClr val="FF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kiêu</a:t>
            </a:r>
            <a:endParaRPr kumimoji="0" lang="en-US" sz="2800" b="1" u="none" strike="noStrike" kern="1200" cap="none" spc="0" normalizeH="0" baseline="0" noProof="0" dirty="0" smtClean="0">
              <a:ln>
                <a:noFill/>
              </a:ln>
              <a:solidFill>
                <a:srgbClr val="FF66FF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062513" y="3500096"/>
            <a:ext cx="13005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2800" b="1" dirty="0" err="1" smtClean="0">
                <a:solidFill>
                  <a:srgbClr val="FF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b="1" dirty="0" smtClean="0">
                <a:solidFill>
                  <a:srgbClr val="FF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hào</a:t>
            </a:r>
            <a:endParaRPr kumimoji="0" lang="en-US" sz="2800" b="1" u="none" strike="noStrike" kern="1200" cap="none" spc="0" normalizeH="0" baseline="0" noProof="0" dirty="0" smtClean="0">
              <a:ln>
                <a:noFill/>
              </a:ln>
              <a:solidFill>
                <a:srgbClr val="FF66FF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11347" y="3981926"/>
            <a:ext cx="29827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2800" b="1" i="1" noProof="0" dirty="0" err="1" smtClean="0">
                <a:solidFill>
                  <a:srgbClr val="FF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2800" b="1" i="1" noProof="0" dirty="0" smtClean="0">
                <a:solidFill>
                  <a:srgbClr val="FF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noProof="0" dirty="0" err="1" smtClean="0">
                <a:solidFill>
                  <a:srgbClr val="FF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b="1" i="1" noProof="0" dirty="0" smtClean="0">
                <a:solidFill>
                  <a:srgbClr val="FF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noProof="0" dirty="0" err="1" smtClean="0">
                <a:solidFill>
                  <a:srgbClr val="FF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b="1" i="1" noProof="0" dirty="0" smtClean="0">
                <a:solidFill>
                  <a:srgbClr val="FF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noProof="0" dirty="0" err="1" smtClean="0">
                <a:solidFill>
                  <a:srgbClr val="FF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b="1" i="1" noProof="0" dirty="0" smtClean="0">
                <a:solidFill>
                  <a:srgbClr val="FF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kumimoji="0" lang="en-US" sz="2800" b="1" i="1" u="none" strike="noStrike" kern="1200" cap="none" spc="0" normalizeH="0" baseline="0" noProof="0" dirty="0" smtClean="0">
              <a:ln>
                <a:noFill/>
              </a:ln>
              <a:solidFill>
                <a:srgbClr val="FF66FF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074926" y="4050936"/>
            <a:ext cx="24963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(1):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endParaRPr kumimoji="0" lang="en-US" sz="2800" b="1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074926" y="4535381"/>
            <a:ext cx="24963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(2):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kiêu</a:t>
            </a:r>
            <a:endParaRPr kumimoji="0" lang="en-US" sz="2800" b="1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074926" y="4984562"/>
            <a:ext cx="24963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(3):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</a:t>
            </a:r>
            <a:endParaRPr kumimoji="0" lang="en-US" sz="2800" b="1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074926" y="5456244"/>
            <a:ext cx="19327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(4):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</a:t>
            </a:r>
            <a:endParaRPr kumimoji="0" lang="en-US" sz="2800" b="1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074926" y="5923494"/>
            <a:ext cx="24963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(5):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hào</a:t>
            </a:r>
            <a:endParaRPr kumimoji="0" lang="en-US" sz="2800" b="1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  <p:bldP spid="18" grpId="0"/>
      <p:bldP spid="11" grpId="0"/>
      <p:bldP spid="19" grpId="0"/>
      <p:bldP spid="20" grpId="0"/>
      <p:bldP spid="21" grpId="0"/>
      <p:bldP spid="22" grpId="0"/>
      <p:bldP spid="2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14585" y="184889"/>
            <a:ext cx="111161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28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en-US" sz="2800" b="1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ngoặc</a:t>
            </a:r>
            <a:r>
              <a:rPr lang="en-US" sz="28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8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sz="28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8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8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8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en-US" sz="2800" b="1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1886" y="708109"/>
            <a:ext cx="115388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b="1" i="1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800" b="1" i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800" b="1" i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i="1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800" b="1" i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b="1" i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i="1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800" b="1" i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800" b="1" i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i="1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800" b="1" i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b="1" i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i="1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800" b="1" i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2800" b="1" i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i="1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800" b="1" i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r>
              <a:rPr lang="en-US" sz="2800" b="1" i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i="1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800" b="1" i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kiên</a:t>
            </a:r>
            <a:r>
              <a:rPr lang="en-US" sz="2800" b="1" i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i="1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800" b="1" i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800" b="1" i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kumimoji="0" lang="en-US" sz="2800" b="1" i="1" u="none" strike="noStrike" kern="1200" cap="none" spc="0" normalizeH="0" baseline="0" noProof="0" dirty="0" smtClean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391886" y="1808238"/>
          <a:ext cx="11292114" cy="39829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99315"/>
                <a:gridCol w="5892799"/>
              </a:tblGrid>
              <a:tr h="1028427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800" b="1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ghép</a:t>
                      </a:r>
                      <a:r>
                        <a:rPr lang="en-US" sz="2800" b="1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800" b="1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tiếng</a:t>
                      </a:r>
                      <a:r>
                        <a:rPr lang="en-US" sz="2800" b="1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trung</a:t>
                      </a:r>
                      <a:r>
                        <a:rPr lang="en-US" sz="2800" b="1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800" b="1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nghĩa</a:t>
                      </a:r>
                      <a:r>
                        <a:rPr lang="en-US" sz="2800" b="1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800" b="1" baseline="0" dirty="0" smtClean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2800" b="1" baseline="0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2800" b="1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“ở </a:t>
                      </a:r>
                      <a:r>
                        <a:rPr lang="en-US" sz="2800" b="1" baseline="0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giữa</a:t>
                      </a:r>
                      <a:r>
                        <a:rPr lang="en-US" sz="2800" b="1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”</a:t>
                      </a:r>
                      <a:endParaRPr lang="en-US" sz="28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800" b="1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ghép</a:t>
                      </a:r>
                      <a:r>
                        <a:rPr lang="en-US" sz="2800" b="1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800" b="1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tiếng</a:t>
                      </a:r>
                      <a:r>
                        <a:rPr lang="en-US" sz="2800" b="1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trung</a:t>
                      </a:r>
                      <a:r>
                        <a:rPr lang="en-US" sz="2800" b="1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800" b="1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nghĩa</a:t>
                      </a:r>
                      <a:r>
                        <a:rPr lang="en-US" sz="2800" b="1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800" b="1" baseline="0" dirty="0" smtClean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2800" b="1" baseline="0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2800" b="1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“ </a:t>
                      </a:r>
                      <a:r>
                        <a:rPr lang="en-US" sz="2800" b="1" baseline="0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2800" b="1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lòng</a:t>
                      </a:r>
                      <a:r>
                        <a:rPr lang="en-US" sz="2800" b="1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2800" b="1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dạ</a:t>
                      </a:r>
                      <a:r>
                        <a:rPr lang="en-US" sz="2800" b="1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”</a:t>
                      </a:r>
                      <a:endParaRPr lang="en-US" sz="28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2954535">
                <a:tc>
                  <a:txBody>
                    <a:bodyPr/>
                    <a:lstStyle/>
                    <a:p>
                      <a:endParaRPr lang="en-US" sz="2800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698162" y="3008623"/>
            <a:ext cx="19158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rung</a:t>
            </a: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endParaRPr kumimoji="0" lang="en-US" sz="2800" b="1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98162" y="3492440"/>
            <a:ext cx="19158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en-US" sz="2800" b="1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98162" y="4014874"/>
            <a:ext cx="19158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rung</a:t>
            </a: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endParaRPr kumimoji="0" lang="en-US" sz="2800" b="1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409543" y="3008623"/>
            <a:ext cx="25037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rung</a:t>
            </a: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endParaRPr kumimoji="0" lang="en-US" sz="2800" b="1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411328" y="3534350"/>
            <a:ext cx="22842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rung</a:t>
            </a: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endParaRPr kumimoji="0" lang="en-US" sz="2800" b="1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438571" y="4528371"/>
            <a:ext cx="19158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rung</a:t>
            </a: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endParaRPr kumimoji="0" lang="en-US" sz="2800" b="1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438571" y="5060528"/>
            <a:ext cx="19158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rung</a:t>
            </a: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kiên</a:t>
            </a:r>
            <a:endParaRPr kumimoji="0" lang="en-US" sz="2800" b="1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438571" y="4057570"/>
            <a:ext cx="19158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rung</a:t>
            </a: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endParaRPr kumimoji="0" lang="en-US" sz="2800" b="1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tags/tag1.xml><?xml version="1.0" encoding="utf-8"?>
<p:tagLst xmlns:p="http://schemas.openxmlformats.org/presentationml/2006/main">
  <p:tag name="TIMING" val="|8.1|7.1|9.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3598</Words>
  <Application>WPS Presentation</Application>
  <PresentationFormat>Widescreen</PresentationFormat>
  <Paragraphs>201</Paragraphs>
  <Slides>14</Slides>
  <Notes>2</Notes>
  <HiddenSlides>0</HiddenSlides>
  <MMClips>1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14</vt:i4>
      </vt:variant>
    </vt:vector>
  </HeadingPairs>
  <TitlesOfParts>
    <vt:vector size="31" baseType="lpstr">
      <vt:lpstr>Arial</vt:lpstr>
      <vt:lpstr>SimSun</vt:lpstr>
      <vt:lpstr>Wingdings</vt:lpstr>
      <vt:lpstr>Nunito</vt:lpstr>
      <vt:lpstr>Segoe Print</vt:lpstr>
      <vt:lpstr>Times New Roman</vt:lpstr>
      <vt:lpstr>Arial</vt:lpstr>
      <vt:lpstr>Verdana</vt:lpstr>
      <vt:lpstr>Tahoma</vt:lpstr>
      <vt:lpstr>VNI-Times</vt:lpstr>
      <vt:lpstr>Calibri</vt:lpstr>
      <vt:lpstr>Microsoft YaHei</vt:lpstr>
      <vt:lpstr>Arial Unicode MS</vt:lpstr>
      <vt:lpstr>Calibri Light</vt:lpstr>
      <vt:lpstr>Calibri</vt:lpstr>
      <vt:lpstr>Office Theme</vt:lpstr>
      <vt:lpstr>Default Design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34</cp:revision>
  <dcterms:created xsi:type="dcterms:W3CDTF">2022-10-07T07:53:00Z</dcterms:created>
  <dcterms:modified xsi:type="dcterms:W3CDTF">2023-03-20T21:58:36Z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60055EA69B624F4588165D08B85740AC</vt:lpwstr>
  </property>
  <property fmtid="{D5CDD505-2E9C-101B-9397-08002B2CF9AE}" pid="3" name="KSOProductBuildVer">
    <vt:lpwstr>1033-11.2.0.11486</vt:lpwstr>
  </property>
</Properties>
</file>